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CA3F147-7C0D-4E38-8C01-970627B0B386}">
          <p14:sldIdLst>
            <p14:sldId id="256"/>
          </p14:sldIdLst>
        </p14:section>
        <p14:section name="Sezione senza titolo" id="{68F781DA-E49C-4066-8F6F-1FFE08CBF404}">
          <p14:sldIdLst>
            <p14:sldId id="257"/>
            <p14:sldId id="258"/>
            <p14:sldId id="259"/>
            <p14:sldId id="260"/>
            <p14:sldId id="262"/>
            <p14:sldId id="263"/>
            <p14:sldId id="264"/>
            <p14:sldId id="265"/>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E919022-3B18-33CC-CC57-9C666CD67D7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4D09E047-2286-E261-31B7-295F6B4B3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5962B0C9-F8CB-9E9E-529B-8022E19167A9}"/>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1C152AA8-B79A-08A1-2096-DAD26B6E4C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38702E3-F24C-212F-5631-9039C8740307}"/>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317800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84C143-1691-30F7-D129-497C42E6D83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2BF0BF76-15F6-8A04-46D9-5412C24606D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ED14954-AB54-7EBF-D471-37187BF485C5}"/>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37B772D7-CB53-EF3C-1BFF-099297B9FDA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769B91A-0999-602F-6500-7FDBEE0DD241}"/>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121462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48EA0169-BBFB-AF2C-1A40-B5D7C3A24A1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005B734D-683B-EC84-E1F8-93B99431C75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EC9904FD-1670-8E54-BB51-E402595EBC6C}"/>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D8876A7A-AE41-E095-32AD-39069CD238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FFF13A72-E825-572F-5676-57D3576FB0EF}"/>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244156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CEAB609-C9B4-8620-3DE3-BFA71CC3E4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580DADF7-A3D3-B4BD-E76C-A4749AAD41B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870EF15-CD18-BF3F-7970-DD2847435498}"/>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F62372AA-96C5-B4C0-39FA-CB3EABF913D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AEEC0EF-604B-036D-E404-A8B2CC8136F9}"/>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274692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FAA286-AF48-2F1A-39B3-14075F7163C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7E9FC8F4-6DFB-99E0-5724-3E24C58339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93E3A8AA-D776-A7E4-B8CE-5787F998BCF5}"/>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15AC6626-CFD8-8D0B-05FD-0DF1CF60E2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8B41F1CA-989C-648F-BF6C-020968AF040A}"/>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95179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3AEB18-92C7-4994-029A-8611E00895B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476515ED-2871-029D-98B7-FC26CE42DDC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0AED87CC-D458-5F01-FAD5-067F671D89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C4E0CAB0-5453-E216-8A53-185202F97EDF}"/>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6" name="Segnaposto piè di pagina 5">
            <a:extLst>
              <a:ext uri="{FF2B5EF4-FFF2-40B4-BE49-F238E27FC236}">
                <a16:creationId xmlns:a16="http://schemas.microsoft.com/office/drawing/2014/main" xmlns="" id="{04396595-E945-7D73-B9C4-9D486AA5FC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6CBFEE22-6D6D-41E3-B776-05D7965FD4CF}"/>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217526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9316A8A-EF83-6932-857C-EC474D862B4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09D164DC-211F-CB1E-E9B0-9299753C6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0A1E6402-9D17-6A5D-E4F9-3C2ADF8394A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3D2F5323-46C2-2DEE-40D0-8B0A92621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DC27CED7-17B1-A5CD-B9FD-A8A012357E2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7C0D5769-B21B-B15A-DB47-933AEF398D98}"/>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8" name="Segnaposto piè di pagina 7">
            <a:extLst>
              <a:ext uri="{FF2B5EF4-FFF2-40B4-BE49-F238E27FC236}">
                <a16:creationId xmlns:a16="http://schemas.microsoft.com/office/drawing/2014/main" xmlns="" id="{AF9419AB-F8F0-4186-2E19-CCF5C059216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950B7ADF-41AC-E750-0E5E-E3B1240DD0AB}"/>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5256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707B026-602C-B58D-684A-10DE1B6067C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B102DBE9-3884-7D7D-56ED-80CFBDF85E21}"/>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4" name="Segnaposto piè di pagina 3">
            <a:extLst>
              <a:ext uri="{FF2B5EF4-FFF2-40B4-BE49-F238E27FC236}">
                <a16:creationId xmlns:a16="http://schemas.microsoft.com/office/drawing/2014/main" xmlns="" id="{B00B8FF8-F8DB-A4D6-7FF1-CDC6257D73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CD9830C9-839E-882C-A435-55B733D2812F}"/>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139031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4734041F-D060-7203-2233-5D1EEB092830}"/>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3" name="Segnaposto piè di pagina 2">
            <a:extLst>
              <a:ext uri="{FF2B5EF4-FFF2-40B4-BE49-F238E27FC236}">
                <a16:creationId xmlns:a16="http://schemas.microsoft.com/office/drawing/2014/main" xmlns="" id="{57B83FD3-6AAC-FF2F-C6CF-78EF5E317DA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20F3243A-1666-6A81-2E63-AF0DEAD5DD99}"/>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107900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BC6290B-F88F-96E4-C51D-1F889A3787A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360C1B2E-7F00-859F-8423-811F97E06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A79BAFCF-792D-BA5A-726E-6BA2D05D5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02F79C30-08CA-CE90-AB63-AF0D2C70B351}"/>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6" name="Segnaposto piè di pagina 5">
            <a:extLst>
              <a:ext uri="{FF2B5EF4-FFF2-40B4-BE49-F238E27FC236}">
                <a16:creationId xmlns:a16="http://schemas.microsoft.com/office/drawing/2014/main" xmlns="" id="{F9B98CD0-5367-A336-C74E-99B73666EE8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97C60C7-6D85-3CB4-211F-5E5E23F6B100}"/>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1947689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5E47D40-B8C4-C74F-3585-AED9892C31B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B4B356B2-979F-C4B5-5453-2A4AC805C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4F8DD177-FE70-5822-7027-F18BC24C5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9375FE7C-9C95-CF60-6BF7-E159496E0481}"/>
              </a:ext>
            </a:extLst>
          </p:cNvPr>
          <p:cNvSpPr>
            <a:spLocks noGrp="1"/>
          </p:cNvSpPr>
          <p:nvPr>
            <p:ph type="dt" sz="half" idx="10"/>
          </p:nvPr>
        </p:nvSpPr>
        <p:spPr/>
        <p:txBody>
          <a:bodyPr/>
          <a:lstStyle/>
          <a:p>
            <a:fld id="{5C6A79C0-A12E-4E0A-A3DC-AB5C9DA976DF}" type="datetimeFigureOut">
              <a:rPr lang="it-IT" smtClean="0"/>
              <a:t>23/10/2023</a:t>
            </a:fld>
            <a:endParaRPr lang="it-IT"/>
          </a:p>
        </p:txBody>
      </p:sp>
      <p:sp>
        <p:nvSpPr>
          <p:cNvPr id="6" name="Segnaposto piè di pagina 5">
            <a:extLst>
              <a:ext uri="{FF2B5EF4-FFF2-40B4-BE49-F238E27FC236}">
                <a16:creationId xmlns:a16="http://schemas.microsoft.com/office/drawing/2014/main" xmlns="" id="{61A91A80-6EA4-8303-458B-0AE42B11C8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CE25B79B-1C9E-0E76-A8C1-523D31D5C46E}"/>
              </a:ext>
            </a:extLst>
          </p:cNvPr>
          <p:cNvSpPr>
            <a:spLocks noGrp="1"/>
          </p:cNvSpPr>
          <p:nvPr>
            <p:ph type="sldNum" sz="quarter" idx="12"/>
          </p:nvPr>
        </p:nvSpPr>
        <p:spPr/>
        <p:txBody>
          <a:bodyPr/>
          <a:lstStyle/>
          <a:p>
            <a:fld id="{78C8BC83-F575-4EE4-9EF2-45C4E41C44A4}" type="slidenum">
              <a:rPr lang="it-IT" smtClean="0"/>
              <a:t>‹N›</a:t>
            </a:fld>
            <a:endParaRPr lang="it-IT"/>
          </a:p>
        </p:txBody>
      </p:sp>
    </p:spTree>
    <p:extLst>
      <p:ext uri="{BB962C8B-B14F-4D97-AF65-F5344CB8AC3E}">
        <p14:creationId xmlns:p14="http://schemas.microsoft.com/office/powerpoint/2010/main" val="176229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CDD12437-9BE4-D962-2D06-EAB0A5A32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9A29F0C7-D59C-60D4-0599-3A1F317C9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76C9F045-EE85-9677-BB46-9DF5539122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A79C0-A12E-4E0A-A3DC-AB5C9DA976DF}" type="datetimeFigureOut">
              <a:rPr lang="it-IT" smtClean="0"/>
              <a:t>23/10/2023</a:t>
            </a:fld>
            <a:endParaRPr lang="it-IT"/>
          </a:p>
        </p:txBody>
      </p:sp>
      <p:sp>
        <p:nvSpPr>
          <p:cNvPr id="5" name="Segnaposto piè di pagina 4">
            <a:extLst>
              <a:ext uri="{FF2B5EF4-FFF2-40B4-BE49-F238E27FC236}">
                <a16:creationId xmlns:a16="http://schemas.microsoft.com/office/drawing/2014/main" xmlns="" id="{2EC71F05-F6CE-98C0-2D8C-D8DD3FC79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53DAC602-BB6D-2C9D-3CA5-01B923A3E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8BC83-F575-4EE4-9EF2-45C4E41C44A4}" type="slidenum">
              <a:rPr lang="it-IT" smtClean="0"/>
              <a:t>‹N›</a:t>
            </a:fld>
            <a:endParaRPr lang="it-IT"/>
          </a:p>
        </p:txBody>
      </p:sp>
    </p:spTree>
    <p:extLst>
      <p:ext uri="{BB962C8B-B14F-4D97-AF65-F5344CB8AC3E}">
        <p14:creationId xmlns:p14="http://schemas.microsoft.com/office/powerpoint/2010/main" val="2991988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persona, Accessorio di moda, occhiali da sole, albero&#10;&#10;Descrizione generata automaticamente">
            <a:extLst>
              <a:ext uri="{FF2B5EF4-FFF2-40B4-BE49-F238E27FC236}">
                <a16:creationId xmlns:a16="http://schemas.microsoft.com/office/drawing/2014/main" xmlns="" id="{83338CFA-865A-AAB0-68DD-51F630DD3795}"/>
              </a:ext>
            </a:extLst>
          </p:cNvPr>
          <p:cNvPicPr>
            <a:picLocks noChangeAspect="1"/>
          </p:cNvPicPr>
          <p:nvPr/>
        </p:nvPicPr>
        <p:blipFill rotWithShape="1">
          <a:blip r:embed="rId2"/>
          <a:srcRect t="17644" r="9090" b="29493"/>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xmlns="" id="{3B2ADAF9-FD9F-5D0B-4740-1698B5052502}"/>
              </a:ext>
            </a:extLst>
          </p:cNvPr>
          <p:cNvSpPr>
            <a:spLocks noGrp="1"/>
          </p:cNvSpPr>
          <p:nvPr>
            <p:ph type="ctrTitle"/>
          </p:nvPr>
        </p:nvSpPr>
        <p:spPr>
          <a:xfrm>
            <a:off x="477981" y="1122363"/>
            <a:ext cx="4023360" cy="3204134"/>
          </a:xfrm>
        </p:spPr>
        <p:txBody>
          <a:bodyPr anchor="b">
            <a:normAutofit/>
          </a:bodyPr>
          <a:lstStyle/>
          <a:p>
            <a:pPr algn="l"/>
            <a:r>
              <a:rPr lang="it-IT" sz="4800">
                <a:solidFill>
                  <a:schemeClr val="bg1"/>
                </a:solidFill>
                <a:effectLst>
                  <a:outerShdw blurRad="38100" dist="38100" dir="2700000" algn="tl">
                    <a:srgbClr val="000000">
                      <a:alpha val="43137"/>
                    </a:srgbClr>
                  </a:outerShdw>
                </a:effectLst>
                <a:latin typeface="Algerian" panose="04020705040A02060702" pitchFamily="82" charset="0"/>
              </a:rPr>
              <a:t>STAGE MALTA</a:t>
            </a:r>
          </a:p>
        </p:txBody>
      </p:sp>
      <p:sp>
        <p:nvSpPr>
          <p:cNvPr id="3" name="Sottotitolo 2">
            <a:extLst>
              <a:ext uri="{FF2B5EF4-FFF2-40B4-BE49-F238E27FC236}">
                <a16:creationId xmlns:a16="http://schemas.microsoft.com/office/drawing/2014/main" xmlns="" id="{6495E78F-B642-6CBF-E2B7-DFEE30B71536}"/>
              </a:ext>
            </a:extLst>
          </p:cNvPr>
          <p:cNvSpPr>
            <a:spLocks noGrp="1"/>
          </p:cNvSpPr>
          <p:nvPr>
            <p:ph type="subTitle" idx="1"/>
          </p:nvPr>
        </p:nvSpPr>
        <p:spPr>
          <a:xfrm>
            <a:off x="477980" y="4872922"/>
            <a:ext cx="4023359" cy="1208141"/>
          </a:xfrm>
        </p:spPr>
        <p:txBody>
          <a:bodyPr>
            <a:normAutofit/>
          </a:bodyPr>
          <a:lstStyle/>
          <a:p>
            <a:pPr algn="l"/>
            <a:r>
              <a:rPr lang="it-IT" sz="2000" b="1" i="1" u="sng">
                <a:solidFill>
                  <a:schemeClr val="bg1"/>
                </a:solidFill>
                <a:latin typeface="Agency FB" panose="020B0503020202020204" pitchFamily="34" charset="0"/>
              </a:rPr>
              <a:t>Ghigo e Gabriele</a:t>
            </a:r>
          </a:p>
        </p:txBody>
      </p:sp>
      <p:sp>
        <p:nvSpPr>
          <p:cNvPr id="22" name="Rectangle 2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58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xmlns="" id="{D7A453D2-15D8-4403-815F-291FA1634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8">
            <a:extLst>
              <a:ext uri="{FF2B5EF4-FFF2-40B4-BE49-F238E27FC236}">
                <a16:creationId xmlns:a16="http://schemas.microsoft.com/office/drawing/2014/main" xmlns="" id="{8161EA6B-09CA-445B-AB0D-8DF76FA92D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1EA1DAFF-CECA-492F-BFA1-22C64956B8D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xmlns="" id="{5D3D3744-142C-4653-90AB-546FE6B84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0BC69CAC-820B-41BA-BFCA-79B4557683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3D205E7A-88AB-4C4B-B8D1-5A76AA878B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0D4286E9-8501-4EBF-874C-74897B4B6F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45586ADC-910E-45C9-BAB4-CB0EFBEE5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DAB594C5-5BB0-49AE-8AAC-AE40A6F8A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xmlns="" id="{B8114C98-A349-4111-A123-E8EAB86ABE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670FB431-AE18-414D-92F4-1D12D19911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xmlns="" id="{24467063-D74E-4D42-8790-B9F6D69584B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A1D19BAC-1681-47BC-AAF5-92FAFFF6F4C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4347C2B-E846-452C-97AA-7E254FC1CE8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10EA2B35-7959-4C2A-84AA-FF5D94FEDE9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Immagine 4">
            <a:extLst>
              <a:ext uri="{FF2B5EF4-FFF2-40B4-BE49-F238E27FC236}">
                <a16:creationId xmlns:a16="http://schemas.microsoft.com/office/drawing/2014/main" xmlns="" id="{253E8F84-1BAC-7E41-09DA-8DC1C4CFB18C}"/>
              </a:ext>
            </a:extLst>
          </p:cNvPr>
          <p:cNvPicPr>
            <a:picLocks noChangeAspect="1"/>
          </p:cNvPicPr>
          <p:nvPr/>
        </p:nvPicPr>
        <p:blipFill rotWithShape="1">
          <a:blip r:embed="rId2"/>
          <a:srcRect t="16754" r="1" b="11396"/>
          <a:stretch/>
        </p:blipFill>
        <p:spPr>
          <a:xfrm>
            <a:off x="626590" y="317578"/>
            <a:ext cx="10851111" cy="3508437"/>
          </a:xfrm>
          <a:prstGeom prst="rect">
            <a:avLst/>
          </a:prstGeom>
        </p:spPr>
      </p:pic>
      <p:grpSp>
        <p:nvGrpSpPr>
          <p:cNvPr id="37" name="Group 36">
            <a:extLst>
              <a:ext uri="{FF2B5EF4-FFF2-40B4-BE49-F238E27FC236}">
                <a16:creationId xmlns:a16="http://schemas.microsoft.com/office/drawing/2014/main" xmlns="" id="{AF19A774-30A5-488B-9BAF-629C6440294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74192" y="482489"/>
            <a:ext cx="304800" cy="429768"/>
            <a:chOff x="215328" y="-46937"/>
            <a:chExt cx="304800" cy="2773841"/>
          </a:xfrm>
        </p:grpSpPr>
        <p:cxnSp>
          <p:nvCxnSpPr>
            <p:cNvPr id="38" name="Straight Connector 37">
              <a:extLst>
                <a:ext uri="{FF2B5EF4-FFF2-40B4-BE49-F238E27FC236}">
                  <a16:creationId xmlns:a16="http://schemas.microsoft.com/office/drawing/2014/main" xmlns="" id="{291EBF88-5B98-4258-A542-14C3AF2E522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8FBC2D58-9E3C-490D-BD7A-61EF07EA79E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B6CF1BB4-1C1D-4EDE-BA26-0243FCF83BB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0C83729-E02F-4512-AFE7-F4792228BD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xmlns="" id="{E2D3D3F2-ABBB-4453-B1C5-1BEBF7E4DD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xmlns="" id="{8214E4A5-A0D2-42C4-8D14-D2A7E495F04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xmlns="" id="{7494D7A0-6B21-41E8-A7D3-0033BBB7915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1E141D7D-32B0-448E-A666-EA8703AFCF2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8D87E268-6345-420F-8B97-B37ED04100E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5E1622E-7FA6-4760-A2BF-A8105EBF7BB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xmlns="" id="{270A14D1-DE29-871F-4EDE-92D0428A218F}"/>
              </a:ext>
            </a:extLst>
          </p:cNvPr>
          <p:cNvSpPr>
            <a:spLocks noGrp="1"/>
          </p:cNvSpPr>
          <p:nvPr>
            <p:ph type="title"/>
          </p:nvPr>
        </p:nvSpPr>
        <p:spPr>
          <a:xfrm>
            <a:off x="630936" y="4018137"/>
            <a:ext cx="4569060" cy="2129586"/>
          </a:xfrm>
          <a:noFill/>
        </p:spPr>
        <p:txBody>
          <a:bodyPr anchor="t">
            <a:normAutofit/>
          </a:bodyPr>
          <a:lstStyle/>
          <a:p>
            <a:r>
              <a:rPr lang="it-IT" sz="4800" u="sng"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26 </a:t>
            </a:r>
            <a:r>
              <a:rPr lang="it-IT" sz="4800" u="sng"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it-IT" sz="4800" u="sng"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it-IT" sz="4800" u="sng"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sp>
        <p:nvSpPr>
          <p:cNvPr id="3" name="Segnaposto contenuto 2">
            <a:extLst>
              <a:ext uri="{FF2B5EF4-FFF2-40B4-BE49-F238E27FC236}">
                <a16:creationId xmlns:a16="http://schemas.microsoft.com/office/drawing/2014/main" xmlns="" id="{256BA231-2EFA-D9DE-BC5A-DBC173F8225C}"/>
              </a:ext>
            </a:extLst>
          </p:cNvPr>
          <p:cNvSpPr>
            <a:spLocks noGrp="1"/>
          </p:cNvSpPr>
          <p:nvPr>
            <p:ph idx="1"/>
          </p:nvPr>
        </p:nvSpPr>
        <p:spPr>
          <a:xfrm>
            <a:off x="5486080" y="4018143"/>
            <a:ext cx="5674105" cy="2129599"/>
          </a:xfrm>
          <a:noFill/>
        </p:spPr>
        <p:txBody>
          <a:bodyPr anchor="t">
            <a:normAutofit/>
          </a:bodyPr>
          <a:lstStyle/>
          <a:p>
            <a:r>
              <a:rPr lang="en-US" sz="1800" dirty="0">
                <a:solidFill>
                  <a:schemeClr val="bg1"/>
                </a:solidFill>
              </a:rPr>
              <a:t>On the last day we were all very sad. We returned home very late in fact we almost all fell asleep both on the plane and in the minibus. The trip to Malta was beautiful. And I'm sorry it's over.</a:t>
            </a: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pPr marL="0" indent="0">
              <a:buNone/>
            </a:pPr>
            <a:endParaRPr lang="it-IT" sz="1800" dirty="0">
              <a:solidFill>
                <a:schemeClr val="bg1"/>
              </a:solidFill>
            </a:endParaRPr>
          </a:p>
        </p:txBody>
      </p:sp>
    </p:spTree>
    <p:extLst>
      <p:ext uri="{BB962C8B-B14F-4D97-AF65-F5344CB8AC3E}">
        <p14:creationId xmlns:p14="http://schemas.microsoft.com/office/powerpoint/2010/main" val="242592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0BAB142-7842-A4B5-D55C-30CE74603AC0}"/>
              </a:ext>
            </a:extLst>
          </p:cNvPr>
          <p:cNvSpPr>
            <a:spLocks noGrp="1"/>
          </p:cNvSpPr>
          <p:nvPr>
            <p:ph type="title"/>
          </p:nvPr>
        </p:nvSpPr>
        <p:spPr>
          <a:xfrm>
            <a:off x="838200" y="365125"/>
            <a:ext cx="10515600" cy="1325563"/>
          </a:xfrm>
        </p:spPr>
        <p:txBody>
          <a:bodyPr/>
          <a:lstStyle/>
          <a:p>
            <a: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19 </a:t>
            </a:r>
            <a:r>
              <a:rPr lang="it-IT"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it-IT" dirty="0" err="1"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sp>
        <p:nvSpPr>
          <p:cNvPr id="3" name="Segnaposto contenuto 2">
            <a:extLst>
              <a:ext uri="{FF2B5EF4-FFF2-40B4-BE49-F238E27FC236}">
                <a16:creationId xmlns:a16="http://schemas.microsoft.com/office/drawing/2014/main" xmlns="" id="{1AB87A22-561F-C3C0-C655-F302A4EA0C21}"/>
              </a:ext>
            </a:extLst>
          </p:cNvPr>
          <p:cNvSpPr>
            <a:spLocks noGrp="1"/>
          </p:cNvSpPr>
          <p:nvPr>
            <p:ph idx="1"/>
          </p:nvPr>
        </p:nvSpPr>
        <p:spPr/>
        <p:txBody>
          <a:bodyPr/>
          <a:lstStyle/>
          <a:p>
            <a:pPr marL="0" indent="0">
              <a:buNone/>
            </a:pPr>
            <a:r>
              <a:rPr lang="it-IT" dirty="0"/>
              <a:t>Here </a:t>
            </a:r>
            <a:r>
              <a:rPr lang="it-IT" dirty="0" err="1"/>
              <a:t>we</a:t>
            </a:r>
            <a:r>
              <a:rPr lang="it-IT" dirty="0"/>
              <a:t> are </a:t>
            </a:r>
            <a:r>
              <a:rPr lang="it-IT" dirty="0" err="1"/>
              <a:t>at</a:t>
            </a:r>
            <a:r>
              <a:rPr lang="it-IT" dirty="0"/>
              <a:t> the </a:t>
            </a:r>
            <a:r>
              <a:rPr lang="it-IT" dirty="0" err="1"/>
              <a:t>airport</a:t>
            </a:r>
            <a:r>
              <a:rPr lang="it-IT" dirty="0"/>
              <a:t> </a:t>
            </a:r>
            <a:r>
              <a:rPr lang="it-IT" dirty="0" err="1"/>
              <a:t>while</a:t>
            </a:r>
            <a:r>
              <a:rPr lang="it-IT" dirty="0"/>
              <a:t> </a:t>
            </a:r>
            <a:r>
              <a:rPr lang="it-IT" dirty="0" err="1"/>
              <a:t>we</a:t>
            </a:r>
            <a:r>
              <a:rPr lang="it-IT" dirty="0"/>
              <a:t> </a:t>
            </a:r>
            <a:r>
              <a:rPr lang="it-IT" dirty="0" err="1"/>
              <a:t>were</a:t>
            </a:r>
            <a:r>
              <a:rPr lang="it-IT" dirty="0"/>
              <a:t> </a:t>
            </a:r>
            <a:r>
              <a:rPr lang="it-IT" dirty="0" err="1"/>
              <a:t>waiting</a:t>
            </a:r>
            <a:r>
              <a:rPr lang="it-IT" dirty="0"/>
              <a:t> to go on the </a:t>
            </a:r>
            <a:r>
              <a:rPr lang="it-IT" dirty="0" err="1"/>
              <a:t>plane</a:t>
            </a:r>
            <a:r>
              <a:rPr lang="it-IT" dirty="0"/>
              <a:t>.</a:t>
            </a:r>
          </a:p>
          <a:p>
            <a:pPr marL="0" indent="0">
              <a:buNone/>
            </a:pPr>
            <a:r>
              <a:rPr lang="it-IT" dirty="0" err="1"/>
              <a:t>We</a:t>
            </a:r>
            <a:r>
              <a:rPr lang="it-IT" dirty="0"/>
              <a:t> </a:t>
            </a:r>
            <a:r>
              <a:rPr lang="it-IT" dirty="0" err="1"/>
              <a:t>were</a:t>
            </a:r>
            <a:r>
              <a:rPr lang="it-IT" dirty="0"/>
              <a:t> </a:t>
            </a:r>
            <a:r>
              <a:rPr lang="it-IT" dirty="0" err="1"/>
              <a:t>very</a:t>
            </a:r>
            <a:r>
              <a:rPr lang="it-IT" dirty="0"/>
              <a:t> </a:t>
            </a:r>
            <a:r>
              <a:rPr lang="it-IT" dirty="0" err="1"/>
              <a:t>excited</a:t>
            </a:r>
            <a:r>
              <a:rPr lang="it-IT" dirty="0"/>
              <a:t>!</a:t>
            </a:r>
          </a:p>
        </p:txBody>
      </p:sp>
      <p:pic>
        <p:nvPicPr>
          <p:cNvPr id="5" name="Immagine 4">
            <a:extLst>
              <a:ext uri="{FF2B5EF4-FFF2-40B4-BE49-F238E27FC236}">
                <a16:creationId xmlns:a16="http://schemas.microsoft.com/office/drawing/2014/main" xmlns="" id="{4E1F785D-17F1-15FD-9844-739984ECCA22}"/>
              </a:ext>
            </a:extLst>
          </p:cNvPr>
          <p:cNvPicPr>
            <a:picLocks noChangeAspect="1"/>
          </p:cNvPicPr>
          <p:nvPr/>
        </p:nvPicPr>
        <p:blipFill>
          <a:blip r:embed="rId2"/>
          <a:stretch>
            <a:fillRect/>
          </a:stretch>
        </p:blipFill>
        <p:spPr>
          <a:xfrm>
            <a:off x="914400" y="2801852"/>
            <a:ext cx="10363200" cy="4056148"/>
          </a:xfrm>
          <a:prstGeom prst="rect">
            <a:avLst/>
          </a:prstGeom>
        </p:spPr>
      </p:pic>
    </p:spTree>
    <p:extLst>
      <p:ext uri="{BB962C8B-B14F-4D97-AF65-F5344CB8AC3E}">
        <p14:creationId xmlns:p14="http://schemas.microsoft.com/office/powerpoint/2010/main" val="206517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magine 5">
            <a:extLst>
              <a:ext uri="{FF2B5EF4-FFF2-40B4-BE49-F238E27FC236}">
                <a16:creationId xmlns:a16="http://schemas.microsoft.com/office/drawing/2014/main" xmlns="" id="{BD085D20-6929-3309-0627-A8C99C50138E}"/>
              </a:ext>
            </a:extLst>
          </p:cNvPr>
          <p:cNvPicPr>
            <a:picLocks noChangeAspect="1"/>
          </p:cNvPicPr>
          <p:nvPr/>
        </p:nvPicPr>
        <p:blipFill rotWithShape="1">
          <a:blip r:embed="rId2"/>
          <a:srcRect t="19084" r="-2" b="93"/>
          <a:stretch/>
        </p:blipFill>
        <p:spPr>
          <a:xfrm>
            <a:off x="7522464" y="623275"/>
            <a:ext cx="4323899" cy="5607882"/>
          </a:xfrm>
          <a:custGeom>
            <a:avLst/>
            <a:gdLst/>
            <a:ahLst/>
            <a:cxnLst/>
            <a:rect l="l" t="t" r="r" b="b"/>
            <a:pathLst>
              <a:path w="4323899" h="6212748">
                <a:moveTo>
                  <a:pt x="0" y="0"/>
                </a:moveTo>
                <a:lnTo>
                  <a:pt x="4323899" y="0"/>
                </a:lnTo>
                <a:lnTo>
                  <a:pt x="4323899" y="2864954"/>
                </a:lnTo>
                <a:lnTo>
                  <a:pt x="880454" y="6212748"/>
                </a:lnTo>
                <a:lnTo>
                  <a:pt x="0" y="6212748"/>
                </a:lnTo>
                <a:close/>
              </a:path>
            </a:pathLst>
          </a:custGeom>
        </p:spPr>
      </p:pic>
      <p:sp>
        <p:nvSpPr>
          <p:cNvPr id="34" name="Rectangle 33">
            <a:extLst>
              <a:ext uri="{FF2B5EF4-FFF2-40B4-BE49-F238E27FC236}">
                <a16:creationId xmlns:a16="http://schemas.microsoft.com/office/drawing/2014/main" xmlns="" id="{51C89C42-AF83-451A-81EA-472844755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D0BAB142-7842-A4B5-D55C-30CE74603AC0}"/>
              </a:ext>
            </a:extLst>
          </p:cNvPr>
          <p:cNvSpPr>
            <a:spLocks noGrp="1"/>
          </p:cNvSpPr>
          <p:nvPr>
            <p:ph type="title"/>
          </p:nvPr>
        </p:nvSpPr>
        <p:spPr>
          <a:xfrm>
            <a:off x="1123359" y="1188637"/>
            <a:ext cx="5917521" cy="1597228"/>
          </a:xfrm>
        </p:spPr>
        <p:txBody>
          <a:bodyPr vert="horz" lIns="91440" tIns="45720" rIns="91440" bIns="45720" rtlCol="0">
            <a:normAutofit/>
          </a:bodyPr>
          <a:lstStyle/>
          <a:p>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19 </a:t>
            </a:r>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en-US" sz="6000"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sp>
        <p:nvSpPr>
          <p:cNvPr id="3" name="Segnaposto contenuto 2">
            <a:extLst>
              <a:ext uri="{FF2B5EF4-FFF2-40B4-BE49-F238E27FC236}">
                <a16:creationId xmlns:a16="http://schemas.microsoft.com/office/drawing/2014/main" xmlns="" id="{1AB87A22-561F-C3C0-C655-F302A4EA0C21}"/>
              </a:ext>
            </a:extLst>
          </p:cNvPr>
          <p:cNvSpPr>
            <a:spLocks noGrp="1"/>
          </p:cNvSpPr>
          <p:nvPr>
            <p:ph idx="1"/>
          </p:nvPr>
        </p:nvSpPr>
        <p:spPr>
          <a:xfrm>
            <a:off x="1123359" y="2998278"/>
            <a:ext cx="5917520" cy="2728198"/>
          </a:xfrm>
        </p:spPr>
        <p:txBody>
          <a:bodyPr vert="horz" lIns="91440" tIns="45720" rIns="91440" bIns="45720" rtlCol="0" anchor="t">
            <a:normAutofit/>
          </a:bodyPr>
          <a:lstStyle/>
          <a:p>
            <a:pPr marL="0" indent="0">
              <a:buNone/>
            </a:pPr>
            <a:r>
              <a:rPr lang="en-US" sz="2000" dirty="0"/>
              <a:t>We arrived in Malta really late by </a:t>
            </a:r>
            <a:r>
              <a:rPr lang="en-US" sz="2000" dirty="0" err="1"/>
              <a:t>minibus,infact</a:t>
            </a:r>
            <a:r>
              <a:rPr lang="en-US" sz="2000" dirty="0"/>
              <a:t> we were very tired when we went to the hotel.</a:t>
            </a:r>
          </a:p>
        </p:txBody>
      </p:sp>
      <p:pic>
        <p:nvPicPr>
          <p:cNvPr id="5" name="Picture 4" descr="Hotel reception bell">
            <a:extLst>
              <a:ext uri="{FF2B5EF4-FFF2-40B4-BE49-F238E27FC236}">
                <a16:creationId xmlns:a16="http://schemas.microsoft.com/office/drawing/2014/main" xmlns="" id="{84C30E5B-56B5-84A3-0BE2-68F5427D2A5E}"/>
              </a:ext>
            </a:extLst>
          </p:cNvPr>
          <p:cNvPicPr>
            <a:picLocks noChangeAspect="1"/>
          </p:cNvPicPr>
          <p:nvPr/>
        </p:nvPicPr>
        <p:blipFill rotWithShape="1">
          <a:blip r:embed="rId3"/>
          <a:srcRect l="8474" t="23391" r="617"/>
          <a:stretch/>
        </p:blipFill>
        <p:spPr>
          <a:xfrm flipH="1">
            <a:off x="12579927" y="6269203"/>
            <a:ext cx="4453926" cy="588796"/>
          </a:xfrm>
          <a:prstGeom prst="rect">
            <a:avLst/>
          </a:prstGeom>
        </p:spPr>
      </p:pic>
    </p:spTree>
    <p:extLst>
      <p:ext uri="{BB962C8B-B14F-4D97-AF65-F5344CB8AC3E}">
        <p14:creationId xmlns:p14="http://schemas.microsoft.com/office/powerpoint/2010/main" val="27233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xmlns="" id="{95C57496-C3B0-07C9-A9B6-474B3910F303}"/>
              </a:ext>
            </a:extLst>
          </p:cNvPr>
          <p:cNvPicPr>
            <a:picLocks noChangeAspect="1"/>
          </p:cNvPicPr>
          <p:nvPr/>
        </p:nvPicPr>
        <p:blipFill rotWithShape="1">
          <a:blip r:embed="rId2"/>
          <a:srcRect l="9876" r="36624" b="5942"/>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xmlns="" id="{6F3825F3-9E4F-B5A9-42EE-4F6C3EEA2A0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20 </a:t>
            </a:r>
            <a:r>
              <a:rPr lang="en-US" sz="4800" dirty="0">
                <a:solidFill>
                  <a:schemeClr val="bg1"/>
                </a:solidFill>
                <a:effectLst>
                  <a:outerShdw blurRad="38100" dist="38100" dir="2700000" algn="tl">
                    <a:srgbClr val="000000">
                      <a:alpha val="43137"/>
                    </a:srgbClr>
                  </a:outerShdw>
                </a:effectLst>
              </a:rPr>
              <a:t>S</a:t>
            </a:r>
            <a:r>
              <a:rPr lang="en-US" sz="4800" dirty="0" smtClean="0">
                <a:solidFill>
                  <a:schemeClr val="bg1"/>
                </a:solidFill>
                <a:effectLst>
                  <a:outerShdw blurRad="38100" dist="38100" dir="2700000" algn="tl">
                    <a:srgbClr val="000000">
                      <a:alpha val="43137"/>
                    </a:srgbClr>
                  </a:outerShdw>
                </a:effectLst>
              </a:rPr>
              <a:t>eptember</a:t>
            </a:r>
            <a:r>
              <a:rPr lang="en-US" sz="4800" dirty="0">
                <a:solidFill>
                  <a:schemeClr val="bg1"/>
                </a:solidFill>
                <a:effectLst>
                  <a:outerShdw blurRad="38100" dist="38100" dir="2700000" algn="tl">
                    <a:srgbClr val="000000">
                      <a:alpha val="43137"/>
                    </a:srgbClr>
                  </a:outerShdw>
                </a:effectLst>
              </a:rPr>
              <a:t>:</a:t>
            </a:r>
          </a:p>
        </p:txBody>
      </p:sp>
      <p:sp>
        <p:nvSpPr>
          <p:cNvPr id="3" name="Segnaposto contenuto 2">
            <a:extLst>
              <a:ext uri="{FF2B5EF4-FFF2-40B4-BE49-F238E27FC236}">
                <a16:creationId xmlns:a16="http://schemas.microsoft.com/office/drawing/2014/main" xmlns="" id="{E2B932E3-C5A3-0431-CDFE-548D67FBBC48}"/>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dirty="0">
                <a:solidFill>
                  <a:schemeClr val="bg1"/>
                </a:solidFill>
              </a:rPr>
              <a:t>In these day we stayed in the hotel all day, but we still had fun.</a:t>
            </a:r>
          </a:p>
        </p:txBody>
      </p:sp>
      <p:sp>
        <p:nvSpPr>
          <p:cNvPr id="22" name="Rectangle 17">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9">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Vibrant amusement park ride with riders against a blue sky">
            <a:extLst>
              <a:ext uri="{FF2B5EF4-FFF2-40B4-BE49-F238E27FC236}">
                <a16:creationId xmlns:a16="http://schemas.microsoft.com/office/drawing/2014/main" xmlns="" id="{A816F95A-F35D-E29E-66DB-C794ADDE349E}"/>
              </a:ext>
            </a:extLst>
          </p:cNvPr>
          <p:cNvPicPr>
            <a:picLocks noChangeAspect="1"/>
          </p:cNvPicPr>
          <p:nvPr/>
        </p:nvPicPr>
        <p:blipFill rotWithShape="1">
          <a:blip r:embed="rId3"/>
          <a:srcRect l="27143" r="1324"/>
          <a:stretch/>
        </p:blipFill>
        <p:spPr>
          <a:xfrm flipV="1">
            <a:off x="12884227" y="7114374"/>
            <a:ext cx="264901" cy="277738"/>
          </a:xfrm>
          <a:prstGeom prst="rect">
            <a:avLst/>
          </a:prstGeom>
        </p:spPr>
      </p:pic>
    </p:spTree>
    <p:extLst>
      <p:ext uri="{BB962C8B-B14F-4D97-AF65-F5344CB8AC3E}">
        <p14:creationId xmlns:p14="http://schemas.microsoft.com/office/powerpoint/2010/main" val="29447810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llstatt Austria - small town perched between lake and mountains">
            <a:extLst>
              <a:ext uri="{FF2B5EF4-FFF2-40B4-BE49-F238E27FC236}">
                <a16:creationId xmlns:a16="http://schemas.microsoft.com/office/drawing/2014/main" xmlns="" id="{ABBCFBED-2C65-D706-64DA-A910FEEBE8AC}"/>
              </a:ext>
            </a:extLst>
          </p:cNvPr>
          <p:cNvPicPr>
            <a:picLocks noChangeAspect="1"/>
          </p:cNvPicPr>
          <p:nvPr/>
        </p:nvPicPr>
        <p:blipFill rotWithShape="1">
          <a:blip r:embed="rId2"/>
          <a:srcRect t="10026" r="2" b="10028"/>
          <a:stretch/>
        </p:blipFill>
        <p:spPr>
          <a:xfrm rot="21441553">
            <a:off x="11949056" y="7180398"/>
            <a:ext cx="667117" cy="45721"/>
          </a:xfrm>
          <a:prstGeom prst="rect">
            <a:avLst/>
          </a:prstGeom>
        </p:spPr>
      </p:pic>
      <p:pic>
        <p:nvPicPr>
          <p:cNvPr id="6" name="Immagine 5">
            <a:extLst>
              <a:ext uri="{FF2B5EF4-FFF2-40B4-BE49-F238E27FC236}">
                <a16:creationId xmlns:a16="http://schemas.microsoft.com/office/drawing/2014/main" xmlns="" id="{C3697BDD-B1D0-E5A5-BBCB-B1FBD4AE452F}"/>
              </a:ext>
            </a:extLst>
          </p:cNvPr>
          <p:cNvPicPr>
            <a:picLocks noChangeAspect="1"/>
          </p:cNvPicPr>
          <p:nvPr/>
        </p:nvPicPr>
        <p:blipFill rotWithShape="1">
          <a:blip r:embed="rId3"/>
          <a:srcRect l="13557" r="1009"/>
          <a:stretch/>
        </p:blipFill>
        <p:spPr>
          <a:xfrm>
            <a:off x="226230" y="3522134"/>
            <a:ext cx="4100354" cy="3014133"/>
          </a:xfrm>
          <a:prstGeom prst="rect">
            <a:avLst/>
          </a:prstGeom>
        </p:spPr>
      </p:pic>
      <p:sp>
        <p:nvSpPr>
          <p:cNvPr id="27" name="Right Triangle 26">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5217" y="623275"/>
            <a:ext cx="717161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4BD7AB33-7D0F-BDAC-CDA0-082CE61DEAB0}"/>
              </a:ext>
            </a:extLst>
          </p:cNvPr>
          <p:cNvSpPr>
            <a:spLocks noGrp="1"/>
          </p:cNvSpPr>
          <p:nvPr>
            <p:ph type="title"/>
          </p:nvPr>
        </p:nvSpPr>
        <p:spPr>
          <a:xfrm>
            <a:off x="4870385" y="1188637"/>
            <a:ext cx="6237586" cy="1597228"/>
          </a:xfrm>
        </p:spPr>
        <p:txBody>
          <a:bodyPr>
            <a:normAutofit/>
          </a:bodyPr>
          <a:lstStyle/>
          <a:p>
            <a:r>
              <a:rPr lang="it-IT" sz="5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21 </a:t>
            </a:r>
            <a:r>
              <a:rPr lang="it-IT" sz="5400"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it-IT" sz="5400" dirty="0" err="1"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it-IT" sz="5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pic>
        <p:nvPicPr>
          <p:cNvPr id="8" name="Immagine 7">
            <a:extLst>
              <a:ext uri="{FF2B5EF4-FFF2-40B4-BE49-F238E27FC236}">
                <a16:creationId xmlns:a16="http://schemas.microsoft.com/office/drawing/2014/main" xmlns="" id="{386CD46A-932D-2BFC-B878-E7CC352F7829}"/>
              </a:ext>
            </a:extLst>
          </p:cNvPr>
          <p:cNvPicPr>
            <a:picLocks noChangeAspect="1"/>
          </p:cNvPicPr>
          <p:nvPr/>
        </p:nvPicPr>
        <p:blipFill rotWithShape="1">
          <a:blip r:embed="rId4"/>
          <a:srcRect r="14777" b="-2"/>
          <a:stretch/>
        </p:blipFill>
        <p:spPr>
          <a:xfrm>
            <a:off x="323439" y="641846"/>
            <a:ext cx="3952997" cy="2694021"/>
          </a:xfrm>
          <a:prstGeom prst="rect">
            <a:avLst/>
          </a:prstGeom>
        </p:spPr>
      </p:pic>
      <p:sp>
        <p:nvSpPr>
          <p:cNvPr id="3" name="Segnaposto contenuto 2">
            <a:extLst>
              <a:ext uri="{FF2B5EF4-FFF2-40B4-BE49-F238E27FC236}">
                <a16:creationId xmlns:a16="http://schemas.microsoft.com/office/drawing/2014/main" xmlns="" id="{C5417D7A-A90B-2FFA-E506-BE5D271C8085}"/>
              </a:ext>
            </a:extLst>
          </p:cNvPr>
          <p:cNvSpPr>
            <a:spLocks noGrp="1"/>
          </p:cNvSpPr>
          <p:nvPr>
            <p:ph idx="1"/>
          </p:nvPr>
        </p:nvSpPr>
        <p:spPr>
          <a:xfrm>
            <a:off x="4870385" y="2998278"/>
            <a:ext cx="5025645" cy="2728198"/>
          </a:xfrm>
        </p:spPr>
        <p:txBody>
          <a:bodyPr anchor="t">
            <a:normAutofit/>
          </a:bodyPr>
          <a:lstStyle/>
          <a:p>
            <a:pPr marL="0" indent="0">
              <a:buNone/>
            </a:pPr>
            <a:r>
              <a:rPr lang="en-US" sz="2400" dirty="0"/>
              <a:t>On these day we went to visit Malta by ship, then we go to the shopping center. After we return to the hotel</a:t>
            </a:r>
            <a:endParaRPr lang="it-IT" sz="2400" dirty="0"/>
          </a:p>
        </p:txBody>
      </p:sp>
    </p:spTree>
    <p:extLst>
      <p:ext uri="{BB962C8B-B14F-4D97-AF65-F5344CB8AC3E}">
        <p14:creationId xmlns:p14="http://schemas.microsoft.com/office/powerpoint/2010/main" val="274319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47F91A81-3610-3B28-1858-83C65F89A00A}"/>
              </a:ext>
            </a:extLst>
          </p:cNvPr>
          <p:cNvSpPr>
            <a:spLocks noGrp="1"/>
          </p:cNvSpPr>
          <p:nvPr>
            <p:ph type="title"/>
          </p:nvPr>
        </p:nvSpPr>
        <p:spPr>
          <a:xfrm>
            <a:off x="640080" y="4777739"/>
            <a:ext cx="3418990" cy="1412119"/>
          </a:xfrm>
        </p:spPr>
        <p:txBody>
          <a:bodyPr>
            <a:normAutofit/>
          </a:bodyPr>
          <a:lstStyle/>
          <a:p>
            <a: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22 </a:t>
            </a:r>
            <a:r>
              <a:rPr lang="it-IT" dirty="0" err="1"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it-IT" dirty="0" err="1"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it-IT"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5" name="Immagine 4">
            <a:extLst>
              <a:ext uri="{FF2B5EF4-FFF2-40B4-BE49-F238E27FC236}">
                <a16:creationId xmlns:a16="http://schemas.microsoft.com/office/drawing/2014/main" xmlns="" id="{53D7CBB5-7610-476F-780B-6043050BE575}"/>
              </a:ext>
            </a:extLst>
          </p:cNvPr>
          <p:cNvPicPr>
            <a:picLocks noChangeAspect="1"/>
          </p:cNvPicPr>
          <p:nvPr/>
        </p:nvPicPr>
        <p:blipFill rotWithShape="1">
          <a:blip r:embed="rId2"/>
          <a:srcRect t="1691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1"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6F137E2B-0922-6025-D8C8-10447684B6CA}"/>
              </a:ext>
            </a:extLst>
          </p:cNvPr>
          <p:cNvSpPr>
            <a:spLocks noGrp="1"/>
          </p:cNvSpPr>
          <p:nvPr>
            <p:ph idx="1"/>
          </p:nvPr>
        </p:nvSpPr>
        <p:spPr>
          <a:xfrm>
            <a:off x="4654294" y="4777739"/>
            <a:ext cx="6897626" cy="1399223"/>
          </a:xfrm>
        </p:spPr>
        <p:txBody>
          <a:bodyPr anchor="ctr">
            <a:normAutofit/>
          </a:bodyPr>
          <a:lstStyle/>
          <a:p>
            <a:pPr marL="0" indent="0">
              <a:buNone/>
            </a:pPr>
            <a:r>
              <a:rPr lang="en-US" sz="1500" dirty="0"/>
              <a:t>On this day we went to visit Malta with a guided tour which took us to buy some souvenirs in a place.</a:t>
            </a:r>
          </a:p>
          <a:p>
            <a:pPr marL="0" indent="0">
              <a:buNone/>
            </a:pPr>
            <a:r>
              <a:rPr lang="en-US" sz="1500" dirty="0"/>
              <a:t>when we got back to the hotel we has the </a:t>
            </a:r>
            <a:r>
              <a:rPr lang="en-US" sz="1500" dirty="0" err="1"/>
              <a:t>english</a:t>
            </a:r>
            <a:r>
              <a:rPr lang="en-US" sz="1500" dirty="0"/>
              <a:t> lesson downstairs at the hotel.</a:t>
            </a:r>
          </a:p>
          <a:p>
            <a:pPr marL="0" indent="0">
              <a:buNone/>
            </a:pPr>
            <a:r>
              <a:rPr lang="en-US" sz="1500" dirty="0"/>
              <a:t>The evening the hotel has prepared karaoke for us.</a:t>
            </a:r>
            <a:endParaRPr lang="it-IT" sz="1500" dirty="0"/>
          </a:p>
        </p:txBody>
      </p:sp>
    </p:spTree>
    <p:extLst>
      <p:ext uri="{BB962C8B-B14F-4D97-AF65-F5344CB8AC3E}">
        <p14:creationId xmlns:p14="http://schemas.microsoft.com/office/powerpoint/2010/main" val="1841911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a:extLst>
              <a:ext uri="{FF2B5EF4-FFF2-40B4-BE49-F238E27FC236}">
                <a16:creationId xmlns:a16="http://schemas.microsoft.com/office/drawing/2014/main" xmlns="" id="{21ED5FCA-9564-42B4-9F52-2CCED8ED6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xmlns="" id="{2CF1910B-88E6-AB51-3D36-B74AF7A56997}"/>
              </a:ext>
            </a:extLst>
          </p:cNvPr>
          <p:cNvPicPr>
            <a:picLocks noChangeAspect="1"/>
          </p:cNvPicPr>
          <p:nvPr/>
        </p:nvPicPr>
        <p:blipFill rotWithShape="1">
          <a:blip r:embed="rId2">
            <a:alphaModFix amt="55000"/>
          </a:blip>
          <a:srcRect/>
          <a:stretch/>
        </p:blipFill>
        <p:spPr>
          <a:xfrm>
            <a:off x="20" y="-9107"/>
            <a:ext cx="12191980" cy="6858000"/>
          </a:xfrm>
          <a:prstGeom prst="rect">
            <a:avLst/>
          </a:prstGeom>
        </p:spPr>
      </p:pic>
      <p:sp>
        <p:nvSpPr>
          <p:cNvPr id="2" name="Titolo 1">
            <a:extLst>
              <a:ext uri="{FF2B5EF4-FFF2-40B4-BE49-F238E27FC236}">
                <a16:creationId xmlns:a16="http://schemas.microsoft.com/office/drawing/2014/main" xmlns="" id="{CD2C280F-BD58-5FDF-5DDF-30F13505D342}"/>
              </a:ext>
            </a:extLst>
          </p:cNvPr>
          <p:cNvSpPr>
            <a:spLocks noGrp="1"/>
          </p:cNvSpPr>
          <p:nvPr>
            <p:ph type="title"/>
          </p:nvPr>
        </p:nvSpPr>
        <p:spPr>
          <a:xfrm>
            <a:off x="838200" y="365125"/>
            <a:ext cx="10515600" cy="1325563"/>
          </a:xfrm>
        </p:spPr>
        <p:txBody>
          <a:bodyPr>
            <a:normAutofit/>
          </a:bodyPr>
          <a:lstStyle/>
          <a:p>
            <a:r>
              <a:rPr lang="it-IT"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23 </a:t>
            </a:r>
            <a:r>
              <a:rPr lang="it-IT" dirty="0" err="1">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it-IT" dirty="0" err="1" smtClean="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eptember</a:t>
            </a:r>
            <a:r>
              <a:rPr lang="it-IT"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sp>
        <p:nvSpPr>
          <p:cNvPr id="23"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xmlns="" id="{A3CA4283-86E5-EC13-BDFA-795D2A958F28}"/>
              </a:ext>
            </a:extLst>
          </p:cNvPr>
          <p:cNvSpPr>
            <a:spLocks noGrp="1"/>
          </p:cNvSpPr>
          <p:nvPr>
            <p:ph idx="1"/>
          </p:nvPr>
        </p:nvSpPr>
        <p:spPr>
          <a:xfrm>
            <a:off x="838200" y="1825625"/>
            <a:ext cx="10515600" cy="4351338"/>
          </a:xfrm>
        </p:spPr>
        <p:txBody>
          <a:bodyPr>
            <a:normAutofit/>
          </a:bodyPr>
          <a:lstStyle/>
          <a:p>
            <a:r>
              <a:rPr lang="en-US" dirty="0">
                <a:solidFill>
                  <a:srgbClr val="FFFFFF"/>
                </a:solidFill>
              </a:rPr>
              <a:t>On this day we went to see how they made glass, then we went to a jewelry shop.</a:t>
            </a:r>
          </a:p>
          <a:p>
            <a:r>
              <a:rPr lang="en-US" dirty="0">
                <a:solidFill>
                  <a:srgbClr val="FFFFFF"/>
                </a:solidFill>
              </a:rPr>
              <a:t>after we went for a guided tour with strange headphones that explained how they worked the typical Maltese stone.</a:t>
            </a:r>
            <a:endParaRPr lang="it-IT" dirty="0">
              <a:solidFill>
                <a:srgbClr val="FFFFFF"/>
              </a:solidFill>
            </a:endParaRPr>
          </a:p>
        </p:txBody>
      </p:sp>
    </p:spTree>
    <p:extLst>
      <p:ext uri="{BB962C8B-B14F-4D97-AF65-F5344CB8AC3E}">
        <p14:creationId xmlns:p14="http://schemas.microsoft.com/office/powerpoint/2010/main" val="3223557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C700CD00-DF3E-4660-A6EC-A18C3B7F9E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2F1DD4C9-2D6A-F3B7-3653-A2E5699FAB60}"/>
              </a:ext>
            </a:extLst>
          </p:cNvPr>
          <p:cNvSpPr>
            <a:spLocks noGrp="1"/>
          </p:cNvSpPr>
          <p:nvPr>
            <p:ph type="title"/>
          </p:nvPr>
        </p:nvSpPr>
        <p:spPr>
          <a:xfrm>
            <a:off x="838200" y="4100804"/>
            <a:ext cx="4391024" cy="1173700"/>
          </a:xfrm>
        </p:spPr>
        <p:txBody>
          <a:bodyPr vert="horz" lIns="91440" tIns="45720" rIns="91440" bIns="45720" rtlCol="0" anchor="t">
            <a:normAutofit/>
          </a:bodyPr>
          <a:lstStyle/>
          <a:p>
            <a:r>
              <a:rPr lang="en-US" sz="4000" dirty="0">
                <a:solidFill>
                  <a:schemeClr val="bg1"/>
                </a:solidFill>
                <a:effectLst>
                  <a:outerShdw blurRad="38100" dist="38100" dir="2700000" algn="tl">
                    <a:srgbClr val="000000">
                      <a:alpha val="43137"/>
                    </a:srgbClr>
                  </a:outerShdw>
                </a:effectLst>
              </a:rPr>
              <a:t>24 </a:t>
            </a:r>
            <a:r>
              <a:rPr lang="en-US" sz="4000" dirty="0" smtClean="0">
                <a:solidFill>
                  <a:schemeClr val="bg1"/>
                </a:solidFill>
                <a:effectLst>
                  <a:outerShdw blurRad="38100" dist="38100" dir="2700000" algn="tl">
                    <a:srgbClr val="000000">
                      <a:alpha val="43137"/>
                    </a:srgbClr>
                  </a:outerShdw>
                </a:effectLst>
              </a:rPr>
              <a:t>S</a:t>
            </a:r>
            <a:r>
              <a:rPr lang="en-US" sz="4000" dirty="0" smtClean="0">
                <a:solidFill>
                  <a:schemeClr val="bg1"/>
                </a:solidFill>
                <a:effectLst>
                  <a:outerShdw blurRad="38100" dist="38100" dir="2700000" algn="tl">
                    <a:srgbClr val="000000">
                      <a:alpha val="43137"/>
                    </a:srgbClr>
                  </a:outerShdw>
                </a:effectLst>
              </a:rPr>
              <a:t>eptember</a:t>
            </a:r>
            <a:r>
              <a:rPr lang="en-US" sz="4000" dirty="0">
                <a:solidFill>
                  <a:schemeClr val="bg1"/>
                </a:solidFill>
                <a:effectLst>
                  <a:outerShdw blurRad="38100" dist="38100" dir="2700000" algn="tl">
                    <a:srgbClr val="000000">
                      <a:alpha val="43137"/>
                    </a:srgbClr>
                  </a:outerShdw>
                </a:effectLst>
              </a:rPr>
              <a:t>:</a:t>
            </a:r>
          </a:p>
        </p:txBody>
      </p:sp>
      <p:pic>
        <p:nvPicPr>
          <p:cNvPr id="13" name="Immagine 12">
            <a:extLst>
              <a:ext uri="{FF2B5EF4-FFF2-40B4-BE49-F238E27FC236}">
                <a16:creationId xmlns:a16="http://schemas.microsoft.com/office/drawing/2014/main" xmlns="" id="{54C21D69-2ECB-5C30-2394-2C404FF2F02B}"/>
              </a:ext>
            </a:extLst>
          </p:cNvPr>
          <p:cNvPicPr>
            <a:picLocks noChangeAspect="1"/>
          </p:cNvPicPr>
          <p:nvPr/>
        </p:nvPicPr>
        <p:blipFill rotWithShape="1">
          <a:blip r:embed="rId2"/>
          <a:srcRect r="1" b="972"/>
          <a:stretch/>
        </p:blipFill>
        <p:spPr>
          <a:xfrm>
            <a:off x="6" y="2"/>
            <a:ext cx="6000749" cy="3342653"/>
          </a:xfrm>
          <a:custGeom>
            <a:avLst/>
            <a:gdLst/>
            <a:ahLst/>
            <a:cxnLst/>
            <a:rect l="l" t="t" r="r" b="b"/>
            <a:pathLst>
              <a:path w="6000749" h="3342653">
                <a:moveTo>
                  <a:pt x="0" y="0"/>
                </a:moveTo>
                <a:lnTo>
                  <a:pt x="6000749" y="0"/>
                </a:lnTo>
                <a:lnTo>
                  <a:pt x="6000749" y="3198652"/>
                </a:lnTo>
                <a:lnTo>
                  <a:pt x="5572124" y="3171203"/>
                </a:lnTo>
                <a:lnTo>
                  <a:pt x="0" y="3342653"/>
                </a:lnTo>
                <a:close/>
              </a:path>
            </a:pathLst>
          </a:custGeom>
        </p:spPr>
      </p:pic>
      <p:pic>
        <p:nvPicPr>
          <p:cNvPr id="7" name="Immagine 6" descr="Immagine che contiene acquario, barriera corallina, Organismo, persona&#10;&#10;Descrizione generata automaticamente">
            <a:extLst>
              <a:ext uri="{FF2B5EF4-FFF2-40B4-BE49-F238E27FC236}">
                <a16:creationId xmlns:a16="http://schemas.microsoft.com/office/drawing/2014/main" xmlns="" id="{903AD2A7-EFCA-F468-BD61-1635FD0ADF56}"/>
              </a:ext>
            </a:extLst>
          </p:cNvPr>
          <p:cNvPicPr>
            <a:picLocks noChangeAspect="1"/>
          </p:cNvPicPr>
          <p:nvPr/>
        </p:nvPicPr>
        <p:blipFill rotWithShape="1">
          <a:blip r:embed="rId3"/>
          <a:srcRect l="1270" r="1" b="1"/>
          <a:stretch/>
        </p:blipFill>
        <p:spPr>
          <a:xfrm>
            <a:off x="6191245" y="2"/>
            <a:ext cx="6000750" cy="3418853"/>
          </a:xfrm>
          <a:custGeom>
            <a:avLst/>
            <a:gdLst/>
            <a:ahLst/>
            <a:cxnLst/>
            <a:rect l="l" t="t" r="r" b="b"/>
            <a:pathLst>
              <a:path w="6000750" h="3418853">
                <a:moveTo>
                  <a:pt x="0" y="0"/>
                </a:moveTo>
                <a:lnTo>
                  <a:pt x="6000750" y="0"/>
                </a:lnTo>
                <a:lnTo>
                  <a:pt x="6000750" y="227978"/>
                </a:lnTo>
                <a:lnTo>
                  <a:pt x="6000750" y="2065168"/>
                </a:lnTo>
                <a:lnTo>
                  <a:pt x="6000750" y="3342653"/>
                </a:lnTo>
                <a:lnTo>
                  <a:pt x="3248025" y="3418853"/>
                </a:lnTo>
                <a:lnTo>
                  <a:pt x="0" y="3210852"/>
                </a:lnTo>
                <a:close/>
              </a:path>
            </a:pathLst>
          </a:custGeom>
        </p:spPr>
      </p:pic>
      <p:grpSp>
        <p:nvGrpSpPr>
          <p:cNvPr id="35" name="Group 34">
            <a:extLst>
              <a:ext uri="{FF2B5EF4-FFF2-40B4-BE49-F238E27FC236}">
                <a16:creationId xmlns:a16="http://schemas.microsoft.com/office/drawing/2014/main" xmlns="" id="{F9AB5DBD-0A57-4DBC-B49F-205E268F1F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959818"/>
            <a:ext cx="12192000" cy="757168"/>
            <a:chOff x="0" y="2959818"/>
            <a:chExt cx="12192000" cy="757168"/>
          </a:xfrm>
        </p:grpSpPr>
        <p:sp>
          <p:nvSpPr>
            <p:cNvPr id="36" name="Freeform: Shape 35">
              <a:extLst>
                <a:ext uri="{FF2B5EF4-FFF2-40B4-BE49-F238E27FC236}">
                  <a16:creationId xmlns:a16="http://schemas.microsoft.com/office/drawing/2014/main" xmlns="" id="{21DE7FF6-DA62-40A9-8F5D-F82D3020F3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xmlns="" id="{9D38D133-BB29-4B7D-AFB2-7D132F45AD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egnaposto contenuto 2">
            <a:extLst>
              <a:ext uri="{FF2B5EF4-FFF2-40B4-BE49-F238E27FC236}">
                <a16:creationId xmlns:a16="http://schemas.microsoft.com/office/drawing/2014/main" xmlns="" id="{9FE643BD-9007-830D-3E43-AAD29CF4D794}"/>
              </a:ext>
            </a:extLst>
          </p:cNvPr>
          <p:cNvSpPr>
            <a:spLocks noGrp="1"/>
          </p:cNvSpPr>
          <p:nvPr>
            <p:ph idx="1"/>
          </p:nvPr>
        </p:nvSpPr>
        <p:spPr>
          <a:xfrm>
            <a:off x="5664201" y="4197093"/>
            <a:ext cx="5692774" cy="1648849"/>
          </a:xfrm>
        </p:spPr>
        <p:txBody>
          <a:bodyPr vert="horz" lIns="91440" tIns="45720" rIns="91440" bIns="45720" rtlCol="0">
            <a:normAutofit/>
          </a:bodyPr>
          <a:lstStyle/>
          <a:p>
            <a:pPr marL="0" indent="0">
              <a:buNone/>
            </a:pPr>
            <a:r>
              <a:rPr lang="en-US" sz="2400" dirty="0">
                <a:solidFill>
                  <a:schemeClr val="bg1">
                    <a:alpha val="80000"/>
                  </a:schemeClr>
                </a:solidFill>
              </a:rPr>
              <a:t>On this day we went to visit a very large aquarium where they also showed non-aquatic animals and in the evening we went go at bowling.</a:t>
            </a:r>
          </a:p>
        </p:txBody>
      </p:sp>
    </p:spTree>
    <p:extLst>
      <p:ext uri="{BB962C8B-B14F-4D97-AF65-F5344CB8AC3E}">
        <p14:creationId xmlns:p14="http://schemas.microsoft.com/office/powerpoint/2010/main" val="207006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xmlns="" id="{F8446B12-7391-4711-8B31-112A0B896C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16F21395-C346-F604-2903-30C2A827EFAE}"/>
              </a:ext>
            </a:extLst>
          </p:cNvPr>
          <p:cNvSpPr>
            <a:spLocks noGrp="1"/>
          </p:cNvSpPr>
          <p:nvPr>
            <p:ph type="title"/>
          </p:nvPr>
        </p:nvSpPr>
        <p:spPr>
          <a:xfrm>
            <a:off x="838199" y="3990205"/>
            <a:ext cx="10518776" cy="1200329"/>
          </a:xfrm>
        </p:spPr>
        <p:txBody>
          <a:bodyPr vert="horz" wrap="square" lIns="91440" tIns="45720" rIns="91440" bIns="45720" rtlCol="0" anchor="b">
            <a:normAutofit/>
          </a:bodyPr>
          <a:lstStyle/>
          <a:p>
            <a:r>
              <a:rPr lang="en-US" sz="7200" dirty="0">
                <a:solidFill>
                  <a:schemeClr val="bg1"/>
                </a:solidFill>
                <a:effectLst>
                  <a:outerShdw blurRad="38100" dist="38100" dir="2700000" algn="tl">
                    <a:srgbClr val="000000">
                      <a:alpha val="43137"/>
                    </a:srgbClr>
                  </a:outerShdw>
                </a:effectLst>
              </a:rPr>
              <a:t>25 </a:t>
            </a:r>
            <a:r>
              <a:rPr lang="en-US" sz="7200" dirty="0" smtClean="0">
                <a:solidFill>
                  <a:schemeClr val="bg1"/>
                </a:solidFill>
                <a:effectLst>
                  <a:outerShdw blurRad="38100" dist="38100" dir="2700000" algn="tl">
                    <a:srgbClr val="000000">
                      <a:alpha val="43137"/>
                    </a:srgbClr>
                  </a:outerShdw>
                </a:effectLst>
              </a:rPr>
              <a:t>S</a:t>
            </a:r>
            <a:r>
              <a:rPr lang="en-US" sz="7200" dirty="0" smtClean="0">
                <a:solidFill>
                  <a:schemeClr val="bg1"/>
                </a:solidFill>
                <a:effectLst>
                  <a:outerShdw blurRad="38100" dist="38100" dir="2700000" algn="tl">
                    <a:srgbClr val="000000">
                      <a:alpha val="43137"/>
                    </a:srgbClr>
                  </a:outerShdw>
                </a:effectLst>
              </a:rPr>
              <a:t>eptember</a:t>
            </a:r>
            <a:r>
              <a:rPr lang="en-US" sz="7200" dirty="0">
                <a:solidFill>
                  <a:schemeClr val="bg1"/>
                </a:solidFill>
                <a:effectLst>
                  <a:outerShdw blurRad="38100" dist="38100" dir="2700000" algn="tl">
                    <a:srgbClr val="000000">
                      <a:alpha val="43137"/>
                    </a:srgbClr>
                  </a:outerShdw>
                </a:effectLst>
              </a:rPr>
              <a:t>:</a:t>
            </a:r>
          </a:p>
        </p:txBody>
      </p:sp>
      <p:sp>
        <p:nvSpPr>
          <p:cNvPr id="3" name="Segnaposto contenuto 2">
            <a:extLst>
              <a:ext uri="{FF2B5EF4-FFF2-40B4-BE49-F238E27FC236}">
                <a16:creationId xmlns:a16="http://schemas.microsoft.com/office/drawing/2014/main" xmlns="" id="{0846EA6F-48EB-232D-FBD5-7DCE33A3564E}"/>
              </a:ext>
            </a:extLst>
          </p:cNvPr>
          <p:cNvSpPr>
            <a:spLocks noGrp="1"/>
          </p:cNvSpPr>
          <p:nvPr>
            <p:ph idx="1"/>
          </p:nvPr>
        </p:nvSpPr>
        <p:spPr>
          <a:xfrm>
            <a:off x="827089" y="5551200"/>
            <a:ext cx="6583362" cy="1075952"/>
          </a:xfrm>
        </p:spPr>
        <p:txBody>
          <a:bodyPr vert="horz" lIns="91440" tIns="45720" rIns="91440" bIns="45720" rtlCol="0" anchor="t">
            <a:normAutofit/>
          </a:bodyPr>
          <a:lstStyle/>
          <a:p>
            <a:pPr marL="0" indent="0">
              <a:buNone/>
            </a:pPr>
            <a:r>
              <a:rPr lang="en-US" sz="2400" dirty="0">
                <a:solidFill>
                  <a:schemeClr val="bg1"/>
                </a:solidFill>
              </a:rPr>
              <a:t>On this day we visited the Medina which was really big</a:t>
            </a:r>
          </a:p>
        </p:txBody>
      </p:sp>
      <p:pic>
        <p:nvPicPr>
          <p:cNvPr id="5" name="Immagine 4">
            <a:extLst>
              <a:ext uri="{FF2B5EF4-FFF2-40B4-BE49-F238E27FC236}">
                <a16:creationId xmlns:a16="http://schemas.microsoft.com/office/drawing/2014/main" xmlns="" id="{CEC11EA0-0BED-48E4-ABAB-C5D78DCE912E}"/>
              </a:ext>
            </a:extLst>
          </p:cNvPr>
          <p:cNvPicPr>
            <a:picLocks noChangeAspect="1"/>
          </p:cNvPicPr>
          <p:nvPr/>
        </p:nvPicPr>
        <p:blipFill rotWithShape="1">
          <a:blip r:embed="rId2"/>
          <a:srcRect t="33333"/>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6" name="Group 11">
            <a:extLst>
              <a:ext uri="{FF2B5EF4-FFF2-40B4-BE49-F238E27FC236}">
                <a16:creationId xmlns:a16="http://schemas.microsoft.com/office/drawing/2014/main" xmlns="" id="{4252769E-B9F0-4068-A645-5BBEF16E9C2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44" y="857610"/>
            <a:ext cx="12191456" cy="2849976"/>
            <a:chOff x="476" y="-3923157"/>
            <a:chExt cx="10667524" cy="2493729"/>
          </a:xfrm>
        </p:grpSpPr>
        <p:sp>
          <p:nvSpPr>
            <p:cNvPr id="13" name="Freeform: Shape 12">
              <a:extLst>
                <a:ext uri="{FF2B5EF4-FFF2-40B4-BE49-F238E27FC236}">
                  <a16:creationId xmlns:a16="http://schemas.microsoft.com/office/drawing/2014/main" xmlns="" id="{1E12D6AD-7096-45BB-9C02-468B2704C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39953252-97DE-4766-B2F6-E4FDA2FDA6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8254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286</Words>
  <Application>Microsoft Office PowerPoint</Application>
  <PresentationFormat>Widescreen</PresentationFormat>
  <Paragraphs>33</Paragraphs>
  <Slides>10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10</vt:i4>
      </vt:variant>
    </vt:vector>
  </HeadingPairs>
  <TitlesOfParts>
    <vt:vector size="17" baseType="lpstr">
      <vt:lpstr>Agency FB</vt:lpstr>
      <vt:lpstr>Aharoni</vt:lpstr>
      <vt:lpstr>Algerian</vt:lpstr>
      <vt:lpstr>Arial</vt:lpstr>
      <vt:lpstr>Calibri</vt:lpstr>
      <vt:lpstr>Calibri Light</vt:lpstr>
      <vt:lpstr>Tema di Office</vt:lpstr>
      <vt:lpstr>STAGE MALTA</vt:lpstr>
      <vt:lpstr>19 September:</vt:lpstr>
      <vt:lpstr>19 September:</vt:lpstr>
      <vt:lpstr>20 September:</vt:lpstr>
      <vt:lpstr>21 September:</vt:lpstr>
      <vt:lpstr>22 September:</vt:lpstr>
      <vt:lpstr>23 September:</vt:lpstr>
      <vt:lpstr>24 September:</vt:lpstr>
      <vt:lpstr>25 September:</vt:lpstr>
      <vt:lpstr>26 September: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MALTA</dc:title>
  <dc:creator>Ghigo Fermo</dc:creator>
  <cp:lastModifiedBy>Account Microsoft</cp:lastModifiedBy>
  <cp:revision>7</cp:revision>
  <dcterms:created xsi:type="dcterms:W3CDTF">2023-10-19T16:32:51Z</dcterms:created>
  <dcterms:modified xsi:type="dcterms:W3CDTF">2023-10-23T10:51:06Z</dcterms:modified>
</cp:coreProperties>
</file>