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6" r:id="rId3"/>
    <p:sldId id="277" r:id="rId4"/>
    <p:sldId id="260" r:id="rId5"/>
    <p:sldId id="267" r:id="rId6"/>
    <p:sldId id="272" r:id="rId7"/>
    <p:sldId id="263" r:id="rId8"/>
    <p:sldId id="278" r:id="rId9"/>
    <p:sldId id="279" r:id="rId10"/>
    <p:sldId id="280" r:id="rId11"/>
    <p:sldId id="281" r:id="rId12"/>
    <p:sldId id="276" r:id="rId13"/>
    <p:sldId id="273" r:id="rId14"/>
    <p:sldId id="274" r:id="rId15"/>
    <p:sldId id="261" r:id="rId16"/>
    <p:sldId id="28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66CCFF"/>
    <a:srgbClr val="FFCC00"/>
    <a:srgbClr val="FF9900"/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73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C402-F1AE-4596-BFAB-8C349D9BD38C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2F1A2-63D6-48FE-BC06-3391CE6AD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F1A2-63D6-48FE-BC06-3391CE6AD60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861C-7D83-487F-AE5D-4EC114D8C85B}" type="datetimeFigureOut">
              <a:rPr lang="it-IT" smtClean="0"/>
              <a:pPr/>
              <a:t>15/10/2023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BD14-CBDD-4A24-BE9E-95F60C3415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 descr="EI-HGR_Boeing_737-8-200Max_Ryanair_Stansted_18.7.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3786182" y="714357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 smtClean="0">
                <a:solidFill>
                  <a:srgbClr val="002060"/>
                </a:solidFill>
              </a:rPr>
              <a:t>STAGE MALTA </a:t>
            </a:r>
            <a:endParaRPr lang="it-IT" sz="4800" b="1" i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5720" y="5715016"/>
            <a:ext cx="812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On 19th </a:t>
            </a:r>
            <a:r>
              <a:rPr lang="it-IT" b="1" i="1" dirty="0" err="1" smtClean="0">
                <a:solidFill>
                  <a:srgbClr val="002060"/>
                </a:solidFill>
              </a:rPr>
              <a:t>September</a:t>
            </a:r>
            <a:r>
              <a:rPr lang="it-IT" b="1" i="1" dirty="0" smtClean="0">
                <a:solidFill>
                  <a:srgbClr val="002060"/>
                </a:solidFill>
              </a:rPr>
              <a:t> 2023 </a:t>
            </a:r>
            <a:r>
              <a:rPr lang="it-IT" b="1" i="1" dirty="0" err="1" smtClean="0">
                <a:solidFill>
                  <a:srgbClr val="002060"/>
                </a:solidFill>
              </a:rPr>
              <a:t>we</a:t>
            </a:r>
            <a:r>
              <a:rPr lang="it-IT" b="1" i="1" dirty="0" smtClean="0">
                <a:solidFill>
                  <a:srgbClr val="002060"/>
                </a:solidFill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</a:rPr>
              <a:t>started</a:t>
            </a:r>
            <a:r>
              <a:rPr lang="it-IT" b="1" i="1" dirty="0" smtClean="0">
                <a:solidFill>
                  <a:srgbClr val="002060"/>
                </a:solidFill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</a:rPr>
              <a:t>our</a:t>
            </a:r>
            <a:r>
              <a:rPr lang="it-IT" b="1" i="1" dirty="0" smtClean="0">
                <a:solidFill>
                  <a:srgbClr val="002060"/>
                </a:solidFill>
              </a:rPr>
              <a:t> trip </a:t>
            </a:r>
            <a:r>
              <a:rPr lang="it-IT" b="1" i="1" dirty="0" err="1" smtClean="0">
                <a:solidFill>
                  <a:srgbClr val="002060"/>
                </a:solidFill>
              </a:rPr>
              <a:t>to</a:t>
            </a:r>
            <a:r>
              <a:rPr lang="it-IT" b="1" i="1" dirty="0" smtClean="0">
                <a:solidFill>
                  <a:srgbClr val="002060"/>
                </a:solidFill>
              </a:rPr>
              <a:t> Malta, </a:t>
            </a:r>
            <a:r>
              <a:rPr lang="it-IT" b="1" i="1" dirty="0" err="1" smtClean="0">
                <a:solidFill>
                  <a:srgbClr val="002060"/>
                </a:solidFill>
              </a:rPr>
              <a:t>for</a:t>
            </a:r>
            <a:r>
              <a:rPr lang="it-IT" b="1" i="1" dirty="0" smtClean="0">
                <a:solidFill>
                  <a:srgbClr val="002060"/>
                </a:solidFill>
              </a:rPr>
              <a:t> the Stage </a:t>
            </a:r>
            <a:r>
              <a:rPr lang="it-IT" b="1" i="1" dirty="0" err="1" smtClean="0">
                <a:solidFill>
                  <a:srgbClr val="002060"/>
                </a:solidFill>
              </a:rPr>
              <a:t>of</a:t>
            </a:r>
            <a:r>
              <a:rPr lang="it-IT" b="1" i="1" dirty="0" smtClean="0">
                <a:solidFill>
                  <a:srgbClr val="002060"/>
                </a:solidFill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</a:rPr>
              <a:t>secondary</a:t>
            </a:r>
            <a:r>
              <a:rPr lang="it-IT" b="1" i="1" dirty="0" smtClean="0">
                <a:solidFill>
                  <a:srgbClr val="002060"/>
                </a:solidFill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</a:rPr>
              <a:t>school</a:t>
            </a:r>
            <a:r>
              <a:rPr lang="it-IT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 err="1" smtClean="0">
                <a:solidFill>
                  <a:schemeClr val="bg1"/>
                </a:solidFill>
              </a:rPr>
              <a:t>Our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resort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had</a:t>
            </a:r>
            <a:r>
              <a:rPr lang="it-IT" b="1" dirty="0" smtClean="0">
                <a:solidFill>
                  <a:schemeClr val="bg1"/>
                </a:solidFill>
              </a:rPr>
              <a:t> a big pool, </a:t>
            </a:r>
            <a:r>
              <a:rPr lang="it-IT" b="1" dirty="0" err="1" smtClean="0">
                <a:solidFill>
                  <a:schemeClr val="bg1"/>
                </a:solidFill>
              </a:rPr>
              <a:t>with</a:t>
            </a:r>
            <a:r>
              <a:rPr lang="it-IT" b="1" dirty="0" smtClean="0">
                <a:solidFill>
                  <a:schemeClr val="bg1"/>
                </a:solidFill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</a:rPr>
              <a:t>table</a:t>
            </a:r>
            <a:r>
              <a:rPr lang="it-IT" b="1" dirty="0" smtClean="0">
                <a:solidFill>
                  <a:schemeClr val="bg1"/>
                </a:solidFill>
              </a:rPr>
              <a:t> tennis and a </a:t>
            </a:r>
            <a:r>
              <a:rPr lang="it-IT" b="1" dirty="0" err="1" smtClean="0">
                <a:solidFill>
                  <a:schemeClr val="bg1"/>
                </a:solidFill>
              </a:rPr>
              <a:t>games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room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 err="1" smtClean="0">
                <a:solidFill>
                  <a:schemeClr val="bg1"/>
                </a:solidFill>
              </a:rPr>
              <a:t>From</a:t>
            </a:r>
            <a:r>
              <a:rPr lang="it-IT" b="1" dirty="0" smtClean="0">
                <a:solidFill>
                  <a:schemeClr val="bg1"/>
                </a:solidFill>
              </a:rPr>
              <a:t>  14 </a:t>
            </a:r>
            <a:r>
              <a:rPr lang="it-IT" b="1" dirty="0" err="1" smtClean="0">
                <a:solidFill>
                  <a:schemeClr val="bg1"/>
                </a:solidFill>
              </a:rPr>
              <a:t>to</a:t>
            </a:r>
            <a:r>
              <a:rPr lang="it-IT" b="1" dirty="0" smtClean="0">
                <a:solidFill>
                  <a:schemeClr val="bg1"/>
                </a:solidFill>
              </a:rPr>
              <a:t> 18:15 </a:t>
            </a:r>
            <a:r>
              <a:rPr lang="it-IT" b="1" dirty="0" err="1" smtClean="0">
                <a:solidFill>
                  <a:schemeClr val="bg1"/>
                </a:solidFill>
              </a:rPr>
              <a:t>we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had</a:t>
            </a:r>
            <a:r>
              <a:rPr lang="it-IT" b="1" dirty="0" smtClean="0">
                <a:solidFill>
                  <a:schemeClr val="bg1"/>
                </a:solidFill>
              </a:rPr>
              <a:t> english </a:t>
            </a:r>
            <a:r>
              <a:rPr lang="it-IT" b="1" dirty="0" err="1" smtClean="0">
                <a:solidFill>
                  <a:schemeClr val="bg1"/>
                </a:solidFill>
              </a:rPr>
              <a:t>lessons</a:t>
            </a:r>
            <a:r>
              <a:rPr lang="it-IT" b="1" dirty="0" smtClean="0">
                <a:solidFill>
                  <a:schemeClr val="bg1"/>
                </a:solidFill>
              </a:rPr>
              <a:t> in </a:t>
            </a:r>
            <a:r>
              <a:rPr lang="it-IT" b="1" dirty="0" err="1" smtClean="0">
                <a:solidFill>
                  <a:schemeClr val="bg1"/>
                </a:solidFill>
              </a:rPr>
              <a:t>different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classrooms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</a:rPr>
              <a:t>with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two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breaks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15 </a:t>
            </a:r>
            <a:r>
              <a:rPr lang="it-IT" b="1" dirty="0" err="1" smtClean="0">
                <a:solidFill>
                  <a:schemeClr val="bg1"/>
                </a:solidFill>
              </a:rPr>
              <a:t>minutes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1" cy="646331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Here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we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have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seen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how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work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glass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algn="just"/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571480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i="1" dirty="0" smtClean="0">
                <a:solidFill>
                  <a:schemeClr val="bg1"/>
                </a:solidFill>
              </a:rPr>
              <a:t>On 24</a:t>
            </a:r>
            <a:r>
              <a:rPr lang="it-IT" sz="2000" b="1" i="1" baseline="30000" dirty="0" smtClean="0">
                <a:solidFill>
                  <a:schemeClr val="bg1"/>
                </a:solidFill>
              </a:rPr>
              <a:t>th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September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we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were</a:t>
            </a:r>
            <a:r>
              <a:rPr lang="it-IT" sz="2000" b="1" i="1" dirty="0" smtClean="0">
                <a:solidFill>
                  <a:schemeClr val="bg1"/>
                </a:solidFill>
              </a:rPr>
              <a:t> at the National </a:t>
            </a:r>
            <a:r>
              <a:rPr lang="it-IT" sz="2000" b="1" i="1" dirty="0" err="1" smtClean="0">
                <a:solidFill>
                  <a:schemeClr val="bg1"/>
                </a:solidFill>
              </a:rPr>
              <a:t>Acquarium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of</a:t>
            </a:r>
            <a:r>
              <a:rPr lang="it-IT" sz="2000" b="1" i="1" dirty="0" smtClean="0">
                <a:solidFill>
                  <a:schemeClr val="bg1"/>
                </a:solidFill>
              </a:rPr>
              <a:t> Malta.</a:t>
            </a:r>
          </a:p>
          <a:p>
            <a:pPr algn="just"/>
            <a:r>
              <a:rPr lang="it-IT" sz="2000" b="1" i="1" dirty="0" err="1" smtClean="0">
                <a:solidFill>
                  <a:schemeClr val="bg1"/>
                </a:solidFill>
              </a:rPr>
              <a:t>It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is</a:t>
            </a:r>
            <a:r>
              <a:rPr lang="it-IT" sz="2000" b="1" i="1" dirty="0" smtClean="0">
                <a:solidFill>
                  <a:schemeClr val="bg1"/>
                </a:solidFill>
              </a:rPr>
              <a:t> the home </a:t>
            </a:r>
            <a:r>
              <a:rPr lang="it-IT" sz="2000" b="1" i="1" dirty="0" err="1" smtClean="0">
                <a:solidFill>
                  <a:schemeClr val="bg1"/>
                </a:solidFill>
              </a:rPr>
              <a:t>of</a:t>
            </a:r>
            <a:r>
              <a:rPr lang="it-IT" sz="2000" b="1" i="1" dirty="0" smtClean="0">
                <a:solidFill>
                  <a:schemeClr val="bg1"/>
                </a:solidFill>
              </a:rPr>
              <a:t> more </a:t>
            </a:r>
            <a:r>
              <a:rPr lang="it-IT" sz="2000" b="1" i="1" dirty="0" err="1" smtClean="0">
                <a:solidFill>
                  <a:schemeClr val="bg1"/>
                </a:solidFill>
              </a:rPr>
              <a:t>than</a:t>
            </a:r>
            <a:r>
              <a:rPr lang="it-IT" sz="2000" b="1" i="1" dirty="0" smtClean="0">
                <a:solidFill>
                  <a:schemeClr val="bg1"/>
                </a:solidFill>
              </a:rPr>
              <a:t> 175 </a:t>
            </a:r>
            <a:r>
              <a:rPr lang="it-IT" sz="2000" b="1" i="1" dirty="0" err="1" smtClean="0">
                <a:solidFill>
                  <a:schemeClr val="bg1"/>
                </a:solidFill>
              </a:rPr>
              <a:t>species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between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fish</a:t>
            </a:r>
            <a:r>
              <a:rPr lang="it-IT" sz="2000" b="1" i="1" dirty="0" smtClean="0">
                <a:solidFill>
                  <a:schemeClr val="bg1"/>
                </a:solidFill>
              </a:rPr>
              <a:t>, </a:t>
            </a:r>
            <a:r>
              <a:rPr lang="it-IT" sz="2000" b="1" i="1" dirty="0" err="1" smtClean="0">
                <a:solidFill>
                  <a:schemeClr val="bg1"/>
                </a:solidFill>
              </a:rPr>
              <a:t>molluscs</a:t>
            </a:r>
            <a:r>
              <a:rPr lang="it-IT" sz="2000" b="1" i="1" dirty="0" smtClean="0">
                <a:solidFill>
                  <a:schemeClr val="bg1"/>
                </a:solidFill>
              </a:rPr>
              <a:t> and </a:t>
            </a:r>
            <a:r>
              <a:rPr lang="it-IT" sz="2000" b="1" i="1" dirty="0" err="1" smtClean="0">
                <a:solidFill>
                  <a:schemeClr val="bg1"/>
                </a:solidFill>
              </a:rPr>
              <a:t>reptiles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err="1" smtClean="0"/>
              <a:t>I</a:t>
            </a:r>
            <a:r>
              <a:rPr lang="it-IT" b="1" dirty="0" err="1" smtClean="0">
                <a:solidFill>
                  <a:schemeClr val="bg1"/>
                </a:solidFill>
              </a:rPr>
              <a:t>In</a:t>
            </a:r>
            <a:r>
              <a:rPr lang="it-IT" b="1" dirty="0" smtClean="0">
                <a:solidFill>
                  <a:schemeClr val="bg1"/>
                </a:solidFill>
              </a:rPr>
              <a:t> the </a:t>
            </a:r>
            <a:r>
              <a:rPr lang="it-IT" b="1" dirty="0" err="1" smtClean="0">
                <a:solidFill>
                  <a:schemeClr val="bg1"/>
                </a:solidFill>
              </a:rPr>
              <a:t>acquarium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there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was</a:t>
            </a:r>
            <a:r>
              <a:rPr lang="it-IT" b="1" dirty="0" smtClean="0">
                <a:solidFill>
                  <a:schemeClr val="bg1"/>
                </a:solidFill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</a:rPr>
              <a:t>room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dedicated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to</a:t>
            </a:r>
            <a:r>
              <a:rPr lang="it-IT" b="1" dirty="0" smtClean="0">
                <a:solidFill>
                  <a:schemeClr val="bg1"/>
                </a:solidFill>
              </a:rPr>
              <a:t> the </a:t>
            </a:r>
            <a:r>
              <a:rPr lang="it-IT" b="1" dirty="0" err="1" smtClean="0">
                <a:solidFill>
                  <a:schemeClr val="bg1"/>
                </a:solidFill>
              </a:rPr>
              <a:t>pollution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the </a:t>
            </a:r>
            <a:r>
              <a:rPr lang="it-IT" b="1" dirty="0" err="1" smtClean="0">
                <a:solidFill>
                  <a:schemeClr val="bg1"/>
                </a:solidFill>
              </a:rPr>
              <a:t>seas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with</a:t>
            </a:r>
            <a:r>
              <a:rPr lang="it-IT" b="1" dirty="0" smtClean="0">
                <a:solidFill>
                  <a:schemeClr val="bg1"/>
                </a:solidFill>
              </a:rPr>
              <a:t>  the </a:t>
            </a:r>
            <a:r>
              <a:rPr lang="it-IT" b="1" dirty="0" err="1" smtClean="0">
                <a:solidFill>
                  <a:schemeClr val="bg1"/>
                </a:solidFill>
              </a:rPr>
              <a:t>number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fish</a:t>
            </a:r>
            <a:r>
              <a:rPr lang="it-IT" b="1" dirty="0" smtClean="0">
                <a:solidFill>
                  <a:schemeClr val="bg1"/>
                </a:solidFill>
              </a:rPr>
              <a:t> dead.</a:t>
            </a:r>
            <a:endParaRPr lang="it-IT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" name="Segnaposto contenuto 10" descr="istockphoto-903907174-612x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3887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solidFill>
                  <a:srgbClr val="800000"/>
                </a:solidFill>
              </a:rPr>
              <a:t>On 25</a:t>
            </a:r>
            <a:r>
              <a:rPr lang="it-IT" b="1" i="1" baseline="30000" dirty="0" smtClean="0">
                <a:solidFill>
                  <a:srgbClr val="800000"/>
                </a:solidFill>
              </a:rPr>
              <a:t>th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  <a:r>
              <a:rPr lang="it-IT" b="1" i="1" dirty="0" err="1" smtClean="0">
                <a:solidFill>
                  <a:srgbClr val="800000"/>
                </a:solidFill>
              </a:rPr>
              <a:t>September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  <a:r>
              <a:rPr lang="it-IT" b="1" i="1" dirty="0" err="1" smtClean="0">
                <a:solidFill>
                  <a:srgbClr val="800000"/>
                </a:solidFill>
              </a:rPr>
              <a:t>we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  <a:r>
              <a:rPr lang="it-IT" b="1" i="1" dirty="0" err="1" smtClean="0">
                <a:solidFill>
                  <a:srgbClr val="800000"/>
                </a:solidFill>
              </a:rPr>
              <a:t>visited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</a:p>
          <a:p>
            <a:pPr algn="just"/>
            <a:r>
              <a:rPr lang="it-IT" b="1" i="1" dirty="0" err="1" smtClean="0">
                <a:solidFill>
                  <a:srgbClr val="800000"/>
                </a:solidFill>
              </a:rPr>
              <a:t>Mdina</a:t>
            </a:r>
            <a:r>
              <a:rPr lang="it-IT" b="1" i="1" dirty="0" smtClean="0">
                <a:solidFill>
                  <a:srgbClr val="800000"/>
                </a:solidFill>
              </a:rPr>
              <a:t>, the capital </a:t>
            </a:r>
            <a:r>
              <a:rPr lang="it-IT" b="1" i="1" dirty="0" err="1" smtClean="0">
                <a:solidFill>
                  <a:srgbClr val="800000"/>
                </a:solidFill>
              </a:rPr>
              <a:t>of</a:t>
            </a:r>
            <a:r>
              <a:rPr lang="it-IT" b="1" i="1" dirty="0" smtClean="0">
                <a:solidFill>
                  <a:srgbClr val="800000"/>
                </a:solidFill>
              </a:rPr>
              <a:t> Malta </a:t>
            </a:r>
          </a:p>
          <a:p>
            <a:pPr algn="just"/>
            <a:r>
              <a:rPr lang="it-IT" b="1" i="1" dirty="0" err="1" smtClean="0">
                <a:solidFill>
                  <a:srgbClr val="800000"/>
                </a:solidFill>
              </a:rPr>
              <a:t>until</a:t>
            </a:r>
            <a:r>
              <a:rPr lang="it-IT" b="1" i="1" dirty="0" smtClean="0">
                <a:solidFill>
                  <a:srgbClr val="800000"/>
                </a:solidFill>
              </a:rPr>
              <a:t> 1530.</a:t>
            </a:r>
          </a:p>
          <a:p>
            <a:pPr algn="just"/>
            <a:r>
              <a:rPr lang="it-IT" b="1" i="1" dirty="0" err="1" smtClean="0">
                <a:solidFill>
                  <a:srgbClr val="800000"/>
                </a:solidFill>
              </a:rPr>
              <a:t>Mdina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  <a:r>
              <a:rPr lang="it-IT" b="1" i="1" dirty="0" err="1" smtClean="0">
                <a:solidFill>
                  <a:srgbClr val="800000"/>
                </a:solidFill>
              </a:rPr>
              <a:t>is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  <a:r>
              <a:rPr lang="it-IT" b="1" i="1" dirty="0" err="1" smtClean="0">
                <a:solidFill>
                  <a:srgbClr val="800000"/>
                </a:solidFill>
              </a:rPr>
              <a:t>know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  <a:r>
              <a:rPr lang="it-IT" b="1" i="1" dirty="0" err="1" smtClean="0">
                <a:solidFill>
                  <a:srgbClr val="800000"/>
                </a:solidFill>
              </a:rPr>
              <a:t>as</a:t>
            </a:r>
            <a:r>
              <a:rPr lang="it-IT" b="1" i="1" dirty="0" smtClean="0">
                <a:solidFill>
                  <a:srgbClr val="800000"/>
                </a:solidFill>
              </a:rPr>
              <a:t> a </a:t>
            </a:r>
            <a:r>
              <a:rPr lang="it-IT" b="1" i="1" dirty="0" err="1" smtClean="0">
                <a:solidFill>
                  <a:srgbClr val="800000"/>
                </a:solidFill>
              </a:rPr>
              <a:t>silent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</a:p>
          <a:p>
            <a:pPr algn="just"/>
            <a:r>
              <a:rPr lang="it-IT" b="1" i="1" dirty="0" smtClean="0">
                <a:solidFill>
                  <a:srgbClr val="800000"/>
                </a:solidFill>
              </a:rPr>
              <a:t>city, </a:t>
            </a:r>
            <a:r>
              <a:rPr lang="it-IT" b="1" i="1" dirty="0" err="1" smtClean="0">
                <a:solidFill>
                  <a:srgbClr val="800000"/>
                </a:solidFill>
              </a:rPr>
              <a:t>with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  <a:r>
              <a:rPr lang="it-IT" b="1" i="1" dirty="0" err="1" smtClean="0">
                <a:solidFill>
                  <a:srgbClr val="800000"/>
                </a:solidFill>
              </a:rPr>
              <a:t>narrow</a:t>
            </a:r>
            <a:r>
              <a:rPr lang="it-IT" b="1" i="1" dirty="0" smtClean="0">
                <a:solidFill>
                  <a:srgbClr val="800000"/>
                </a:solidFill>
              </a:rPr>
              <a:t> </a:t>
            </a:r>
            <a:r>
              <a:rPr lang="it-IT" b="1" i="1" dirty="0" err="1" smtClean="0">
                <a:solidFill>
                  <a:srgbClr val="800000"/>
                </a:solidFill>
              </a:rPr>
              <a:t>street</a:t>
            </a:r>
            <a:r>
              <a:rPr lang="it-IT" b="1" i="1" dirty="0" smtClean="0">
                <a:solidFill>
                  <a:srgbClr val="800000"/>
                </a:solidFill>
              </a:rPr>
              <a:t>.</a:t>
            </a:r>
            <a:endParaRPr lang="it-IT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176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>
                <a:solidFill>
                  <a:srgbClr val="FFFF00"/>
                </a:solidFill>
              </a:rPr>
              <a:t>Rabat </a:t>
            </a:r>
            <a:r>
              <a:rPr lang="it-IT" b="1" i="1" dirty="0" err="1" smtClean="0">
                <a:solidFill>
                  <a:srgbClr val="FFFF00"/>
                </a:solidFill>
              </a:rPr>
              <a:t>is</a:t>
            </a:r>
            <a:r>
              <a:rPr lang="it-IT" b="1" i="1" dirty="0" smtClean="0">
                <a:solidFill>
                  <a:srgbClr val="FFFF00"/>
                </a:solidFill>
              </a:rPr>
              <a:t> the city </a:t>
            </a:r>
            <a:r>
              <a:rPr lang="it-IT" b="1" i="1" dirty="0" err="1" smtClean="0">
                <a:solidFill>
                  <a:srgbClr val="FFFF00"/>
                </a:solidFill>
              </a:rPr>
              <a:t>near</a:t>
            </a:r>
            <a:r>
              <a:rPr lang="it-IT" b="1" i="1" dirty="0" smtClean="0">
                <a:solidFill>
                  <a:srgbClr val="FFFF00"/>
                </a:solidFill>
              </a:rPr>
              <a:t>  </a:t>
            </a:r>
            <a:r>
              <a:rPr lang="it-IT" b="1" i="1" dirty="0" err="1" smtClean="0">
                <a:solidFill>
                  <a:srgbClr val="FFFF00"/>
                </a:solidFill>
              </a:rPr>
              <a:t>Mdina</a:t>
            </a:r>
            <a:r>
              <a:rPr lang="it-IT" b="1" i="1" dirty="0" smtClean="0">
                <a:solidFill>
                  <a:srgbClr val="FFFF00"/>
                </a:solidFill>
              </a:rPr>
              <a:t>, </a:t>
            </a:r>
            <a:r>
              <a:rPr lang="it-IT" b="1" i="1" dirty="0" err="1" smtClean="0">
                <a:solidFill>
                  <a:srgbClr val="FFFF00"/>
                </a:solidFill>
              </a:rPr>
              <a:t>with</a:t>
            </a:r>
            <a:r>
              <a:rPr lang="it-IT" b="1" i="1" dirty="0" smtClean="0">
                <a:solidFill>
                  <a:srgbClr val="FFFF00"/>
                </a:solidFill>
              </a:rPr>
              <a:t> </a:t>
            </a:r>
            <a:r>
              <a:rPr lang="it-IT" b="1" i="1" dirty="0" err="1" smtClean="0">
                <a:solidFill>
                  <a:srgbClr val="FFFF00"/>
                </a:solidFill>
              </a:rPr>
              <a:t>one</a:t>
            </a:r>
            <a:r>
              <a:rPr lang="it-IT" b="1" i="1" dirty="0" smtClean="0">
                <a:solidFill>
                  <a:srgbClr val="FFFF00"/>
                </a:solidFill>
              </a:rPr>
              <a:t> the </a:t>
            </a:r>
            <a:r>
              <a:rPr lang="it-IT" b="1" i="1" dirty="0" err="1" smtClean="0">
                <a:solidFill>
                  <a:srgbClr val="FFFF00"/>
                </a:solidFill>
              </a:rPr>
              <a:t>moust</a:t>
            </a:r>
            <a:r>
              <a:rPr lang="it-IT" b="1" i="1" dirty="0" smtClean="0">
                <a:solidFill>
                  <a:srgbClr val="FFFF00"/>
                </a:solidFill>
              </a:rPr>
              <a:t> </a:t>
            </a:r>
            <a:r>
              <a:rPr lang="it-IT" b="1" i="1" dirty="0" err="1" smtClean="0">
                <a:solidFill>
                  <a:srgbClr val="FFFF00"/>
                </a:solidFill>
              </a:rPr>
              <a:t>famous</a:t>
            </a:r>
            <a:r>
              <a:rPr lang="it-IT" b="1" i="1" dirty="0" smtClean="0">
                <a:solidFill>
                  <a:srgbClr val="FFFF00"/>
                </a:solidFill>
              </a:rPr>
              <a:t> </a:t>
            </a:r>
            <a:r>
              <a:rPr lang="it-IT" b="1" i="1" dirty="0" err="1" smtClean="0">
                <a:solidFill>
                  <a:srgbClr val="FFFF00"/>
                </a:solidFill>
              </a:rPr>
              <a:t>shrines</a:t>
            </a:r>
            <a:r>
              <a:rPr lang="it-IT" b="1" i="1" dirty="0" smtClean="0">
                <a:solidFill>
                  <a:srgbClr val="FFFF00"/>
                </a:solidFill>
              </a:rPr>
              <a:t> </a:t>
            </a:r>
            <a:r>
              <a:rPr lang="it-IT" b="1" i="1" dirty="0" err="1" smtClean="0">
                <a:solidFill>
                  <a:srgbClr val="FFFF00"/>
                </a:solidFill>
              </a:rPr>
              <a:t>dedicated</a:t>
            </a:r>
            <a:r>
              <a:rPr lang="it-IT" b="1" i="1" dirty="0" smtClean="0">
                <a:solidFill>
                  <a:srgbClr val="FFFF00"/>
                </a:solidFill>
              </a:rPr>
              <a:t> </a:t>
            </a:r>
            <a:r>
              <a:rPr lang="it-IT" b="1" i="1" dirty="0" err="1" smtClean="0">
                <a:solidFill>
                  <a:srgbClr val="FFFF00"/>
                </a:solidFill>
              </a:rPr>
              <a:t>to</a:t>
            </a:r>
            <a:r>
              <a:rPr lang="it-IT" b="1" i="1" dirty="0" smtClean="0">
                <a:solidFill>
                  <a:srgbClr val="FFFF00"/>
                </a:solidFill>
              </a:rPr>
              <a:t> Saint Paul</a:t>
            </a:r>
            <a:endParaRPr lang="it-I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flipH="1">
            <a:off x="-2143172" y="285728"/>
            <a:ext cx="571504" cy="857255"/>
          </a:xfrm>
        </p:spPr>
        <p:txBody>
          <a:bodyPr>
            <a:normAutofit fontScale="90000"/>
          </a:bodyPr>
          <a:lstStyle/>
          <a:p>
            <a:r>
              <a:rPr lang="it-IT" sz="5400" i="1" u="sng" dirty="0" smtClean="0">
                <a:solidFill>
                  <a:srgbClr val="00B050"/>
                </a:solidFill>
              </a:rPr>
              <a:t> </a:t>
            </a:r>
            <a:endParaRPr lang="it-IT" sz="5400" i="1" u="sng" dirty="0">
              <a:solidFill>
                <a:srgbClr val="00B050"/>
              </a:solidFill>
            </a:endParaRPr>
          </a:p>
        </p:txBody>
      </p:sp>
      <p:sp>
        <p:nvSpPr>
          <p:cNvPr id="4098" name="AutoShape 2" descr="https://media-cdn.tripadvisor.com/media/attractions-splice-spp-720x480/0c/0b/a2/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 descr="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786050" y="2071678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In the first </a:t>
            </a:r>
            <a:r>
              <a:rPr lang="it-IT" i="1" dirty="0" err="1" smtClean="0">
                <a:solidFill>
                  <a:srgbClr val="FFFF00"/>
                </a:solidFill>
              </a:rPr>
              <a:t>day</a:t>
            </a:r>
            <a:r>
              <a:rPr lang="it-IT" i="1" dirty="0" smtClean="0">
                <a:solidFill>
                  <a:srgbClr val="FFFF00"/>
                </a:solidFill>
              </a:rPr>
              <a:t> </a:t>
            </a:r>
            <a:r>
              <a:rPr lang="it-IT" i="1" dirty="0" err="1" smtClean="0">
                <a:solidFill>
                  <a:srgbClr val="FFFF00"/>
                </a:solidFill>
              </a:rPr>
              <a:t>we</a:t>
            </a:r>
            <a:r>
              <a:rPr lang="it-IT" i="1" dirty="0" smtClean="0">
                <a:solidFill>
                  <a:srgbClr val="FFFF00"/>
                </a:solidFill>
              </a:rPr>
              <a:t> </a:t>
            </a:r>
            <a:r>
              <a:rPr lang="it-IT" i="1" dirty="0" err="1" smtClean="0">
                <a:solidFill>
                  <a:srgbClr val="FFFF00"/>
                </a:solidFill>
              </a:rPr>
              <a:t>went</a:t>
            </a:r>
            <a:r>
              <a:rPr lang="it-IT" i="1" dirty="0" smtClean="0">
                <a:solidFill>
                  <a:srgbClr val="FFFF00"/>
                </a:solidFill>
              </a:rPr>
              <a:t> on the </a:t>
            </a:r>
            <a:r>
              <a:rPr lang="it-IT" b="1" i="1" dirty="0" smtClean="0">
                <a:solidFill>
                  <a:srgbClr val="FFFF00"/>
                </a:solidFill>
              </a:rPr>
              <a:t>Harbour Cruise </a:t>
            </a:r>
            <a:r>
              <a:rPr lang="it-IT" i="1" dirty="0" smtClean="0">
                <a:solidFill>
                  <a:srgbClr val="FFFF00"/>
                </a:solidFill>
              </a:rPr>
              <a:t>boat trip.</a:t>
            </a:r>
          </a:p>
          <a:p>
            <a:endParaRPr lang="it-IT" i="1" dirty="0" smtClean="0">
              <a:solidFill>
                <a:srgbClr val="FFFF00"/>
              </a:solidFill>
            </a:endParaRPr>
          </a:p>
          <a:p>
            <a:r>
              <a:rPr lang="it-IT" i="1" dirty="0" smtClean="0">
                <a:solidFill>
                  <a:srgbClr val="FFFF00"/>
                </a:solidFill>
              </a:rPr>
              <a:t>The boat tour </a:t>
            </a:r>
            <a:r>
              <a:rPr lang="it-IT" i="1" dirty="0" err="1" smtClean="0">
                <a:solidFill>
                  <a:srgbClr val="FFFF00"/>
                </a:solidFill>
              </a:rPr>
              <a:t>takes</a:t>
            </a:r>
            <a:r>
              <a:rPr lang="it-IT" i="1" dirty="0" smtClean="0">
                <a:solidFill>
                  <a:srgbClr val="FFFF00"/>
                </a:solidFill>
              </a:rPr>
              <a:t> </a:t>
            </a:r>
            <a:r>
              <a:rPr lang="it-IT" i="1" dirty="0" err="1" smtClean="0">
                <a:solidFill>
                  <a:srgbClr val="FFFF00"/>
                </a:solidFill>
              </a:rPr>
              <a:t>us</a:t>
            </a:r>
            <a:r>
              <a:rPr lang="it-IT" i="1" dirty="0" smtClean="0">
                <a:solidFill>
                  <a:srgbClr val="FFFF00"/>
                </a:solidFill>
              </a:rPr>
              <a:t> the </a:t>
            </a:r>
            <a:r>
              <a:rPr lang="it-IT" i="1" dirty="0" err="1" smtClean="0">
                <a:solidFill>
                  <a:srgbClr val="FFFF00"/>
                </a:solidFill>
              </a:rPr>
              <a:t>coves</a:t>
            </a:r>
            <a:r>
              <a:rPr lang="it-IT" i="1" dirty="0" smtClean="0">
                <a:solidFill>
                  <a:srgbClr val="FFFF00"/>
                </a:solidFill>
              </a:rPr>
              <a:t> </a:t>
            </a:r>
            <a:r>
              <a:rPr lang="it-IT" i="1" dirty="0" err="1" smtClean="0">
                <a:solidFill>
                  <a:srgbClr val="FFFF00"/>
                </a:solidFill>
              </a:rPr>
              <a:t>of</a:t>
            </a:r>
            <a:r>
              <a:rPr lang="it-IT" i="1" dirty="0" smtClean="0">
                <a:solidFill>
                  <a:srgbClr val="FFFF00"/>
                </a:solidFill>
              </a:rPr>
              <a:t> the </a:t>
            </a:r>
            <a:r>
              <a:rPr lang="it-IT" i="1" dirty="0" err="1" smtClean="0">
                <a:solidFill>
                  <a:srgbClr val="FFFF00"/>
                </a:solidFill>
              </a:rPr>
              <a:t>cities</a:t>
            </a:r>
            <a:r>
              <a:rPr lang="it-IT" i="1" dirty="0" smtClean="0">
                <a:solidFill>
                  <a:srgbClr val="FFFF00"/>
                </a:solidFill>
              </a:rPr>
              <a:t> </a:t>
            </a:r>
            <a:r>
              <a:rPr lang="it-IT" i="1" dirty="0" err="1" smtClean="0">
                <a:solidFill>
                  <a:srgbClr val="FFFF00"/>
                </a:solidFill>
              </a:rPr>
              <a:t>around</a:t>
            </a:r>
            <a:r>
              <a:rPr lang="it-IT" i="1" dirty="0" smtClean="0">
                <a:solidFill>
                  <a:srgbClr val="FFFF00"/>
                </a:solidFill>
              </a:rPr>
              <a:t> Valletta,</a:t>
            </a:r>
          </a:p>
          <a:p>
            <a:r>
              <a:rPr lang="it-IT" i="1" dirty="0" err="1" smtClean="0">
                <a:solidFill>
                  <a:srgbClr val="FFFF00"/>
                </a:solidFill>
              </a:rPr>
              <a:t>across</a:t>
            </a:r>
            <a:r>
              <a:rPr lang="it-IT" i="1" dirty="0" smtClean="0">
                <a:solidFill>
                  <a:srgbClr val="FFFF00"/>
                </a:solidFill>
              </a:rPr>
              <a:t> the Harbour </a:t>
            </a:r>
            <a:r>
              <a:rPr lang="it-IT" i="1" dirty="0" err="1" smtClean="0">
                <a:solidFill>
                  <a:srgbClr val="FFFF00"/>
                </a:solidFill>
              </a:rPr>
              <a:t>of</a:t>
            </a:r>
            <a:r>
              <a:rPr lang="it-IT" i="1" dirty="0" smtClean="0">
                <a:solidFill>
                  <a:srgbClr val="FFFF00"/>
                </a:solidFill>
              </a:rPr>
              <a:t> </a:t>
            </a:r>
            <a:r>
              <a:rPr lang="it-IT" b="1" i="1" dirty="0" err="1" smtClean="0">
                <a:solidFill>
                  <a:srgbClr val="FFFF00"/>
                </a:solidFill>
              </a:rPr>
              <a:t>Marsamxetto</a:t>
            </a:r>
            <a:r>
              <a:rPr lang="it-IT" i="1" dirty="0" smtClean="0">
                <a:solidFill>
                  <a:srgbClr val="FFFF00"/>
                </a:solidFill>
              </a:rPr>
              <a:t> and the </a:t>
            </a:r>
            <a:r>
              <a:rPr lang="it-IT" b="1" i="1" dirty="0" err="1" smtClean="0">
                <a:solidFill>
                  <a:srgbClr val="FFFF00"/>
                </a:solidFill>
              </a:rPr>
              <a:t>Grand</a:t>
            </a:r>
            <a:r>
              <a:rPr lang="it-IT" b="1" i="1" dirty="0" smtClean="0">
                <a:solidFill>
                  <a:srgbClr val="FFFF00"/>
                </a:solidFill>
              </a:rPr>
              <a:t> Harbour</a:t>
            </a:r>
            <a:r>
              <a:rPr lang="it-IT" i="1" dirty="0" smtClean="0">
                <a:solidFill>
                  <a:srgbClr val="FFFF00"/>
                </a:solidFill>
              </a:rPr>
              <a:t>.</a:t>
            </a:r>
            <a:endParaRPr lang="it-IT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95536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The Harbour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95536" y="76470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Marsamxetto</a:t>
            </a:r>
            <a:r>
              <a:rPr lang="it-IT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/>
              <a:t>was the home of the knights of St. John of Malta and was used to defend against enemy sieges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467544" y="116632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chemeClr val="bg1"/>
                </a:solidFill>
              </a:rPr>
              <a:t>On 22</a:t>
            </a:r>
            <a:r>
              <a:rPr lang="it-IT" sz="2000" i="1" baseline="30000" dirty="0" smtClean="0">
                <a:solidFill>
                  <a:schemeClr val="bg1"/>
                </a:solidFill>
              </a:rPr>
              <a:t>nd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September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we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toured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</a:rPr>
              <a:t>Valletta</a:t>
            </a:r>
            <a:r>
              <a:rPr lang="it-IT" sz="2000" i="1" dirty="0" smtClean="0">
                <a:solidFill>
                  <a:schemeClr val="bg1"/>
                </a:solidFill>
              </a:rPr>
              <a:t>, the capital city </a:t>
            </a:r>
            <a:r>
              <a:rPr lang="it-IT" sz="2000" i="1" dirty="0" err="1" smtClean="0">
                <a:solidFill>
                  <a:schemeClr val="bg1"/>
                </a:solidFill>
              </a:rPr>
              <a:t>of</a:t>
            </a:r>
            <a:r>
              <a:rPr lang="it-IT" sz="2000" i="1" dirty="0" smtClean="0">
                <a:solidFill>
                  <a:schemeClr val="bg1"/>
                </a:solidFill>
              </a:rPr>
              <a:t> Malta.</a:t>
            </a:r>
          </a:p>
          <a:p>
            <a:endParaRPr lang="it-IT" sz="2000" i="1" dirty="0" smtClean="0">
              <a:solidFill>
                <a:schemeClr val="bg1"/>
              </a:solidFill>
            </a:endParaRPr>
          </a:p>
          <a:p>
            <a:r>
              <a:rPr lang="it-IT" sz="2000" i="1" dirty="0" smtClean="0">
                <a:solidFill>
                  <a:schemeClr val="bg1"/>
                </a:solidFill>
              </a:rPr>
              <a:t>In Valletta </a:t>
            </a:r>
            <a:r>
              <a:rPr lang="it-IT" sz="2000" i="1" dirty="0" err="1" smtClean="0">
                <a:solidFill>
                  <a:schemeClr val="bg1"/>
                </a:solidFill>
              </a:rPr>
              <a:t>there</a:t>
            </a:r>
            <a:r>
              <a:rPr lang="it-IT" sz="2000" i="1" dirty="0" smtClean="0">
                <a:solidFill>
                  <a:schemeClr val="bg1"/>
                </a:solidFill>
              </a:rPr>
              <a:t> are 320 </a:t>
            </a:r>
            <a:r>
              <a:rPr lang="it-IT" sz="2000" i="1" dirty="0" err="1" smtClean="0">
                <a:solidFill>
                  <a:schemeClr val="bg1"/>
                </a:solidFill>
              </a:rPr>
              <a:t>monuments</a:t>
            </a:r>
            <a:r>
              <a:rPr lang="it-IT" sz="2000" i="1" dirty="0" smtClean="0">
                <a:solidFill>
                  <a:schemeClr val="bg1"/>
                </a:solidFill>
              </a:rPr>
              <a:t>, </a:t>
            </a:r>
            <a:r>
              <a:rPr lang="it-IT" sz="2000" i="1" dirty="0" err="1" smtClean="0">
                <a:solidFill>
                  <a:schemeClr val="bg1"/>
                </a:solidFill>
              </a:rPr>
              <a:t>we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visited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Independence</a:t>
            </a:r>
            <a:r>
              <a:rPr lang="it-IT" sz="2000" b="1" i="1" dirty="0" smtClean="0">
                <a:solidFill>
                  <a:schemeClr val="bg1"/>
                </a:solidFill>
              </a:rPr>
              <a:t>  </a:t>
            </a:r>
            <a:r>
              <a:rPr lang="it-IT" sz="2000" b="1" i="1" dirty="0" err="1" smtClean="0">
                <a:solidFill>
                  <a:schemeClr val="bg1"/>
                </a:solidFill>
              </a:rPr>
              <a:t>Place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smtClean="0">
                <a:solidFill>
                  <a:schemeClr val="bg1"/>
                </a:solidFill>
              </a:rPr>
              <a:t>and </a:t>
            </a:r>
            <a:r>
              <a:rPr lang="it-IT" sz="2000" i="1" dirty="0" err="1" smtClean="0">
                <a:solidFill>
                  <a:schemeClr val="bg1"/>
                </a:solidFill>
              </a:rPr>
              <a:t>Place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with</a:t>
            </a:r>
            <a:r>
              <a:rPr lang="it-IT" sz="2000" i="1" dirty="0" smtClean="0">
                <a:solidFill>
                  <a:schemeClr val="bg1"/>
                </a:solidFill>
              </a:rPr>
              <a:t> the </a:t>
            </a:r>
            <a:r>
              <a:rPr lang="it-IT" sz="2000" b="1" i="1" dirty="0" err="1" smtClean="0">
                <a:solidFill>
                  <a:schemeClr val="bg1"/>
                </a:solidFill>
              </a:rPr>
              <a:t>President</a:t>
            </a:r>
            <a:r>
              <a:rPr lang="it-IT" sz="2000" b="1" i="1" dirty="0" smtClean="0">
                <a:solidFill>
                  <a:schemeClr val="bg1"/>
                </a:solidFill>
              </a:rPr>
              <a:t>’s Office</a:t>
            </a:r>
            <a:r>
              <a:rPr lang="it-IT" sz="2000" i="1" dirty="0" smtClean="0">
                <a:solidFill>
                  <a:schemeClr val="bg1"/>
                </a:solidFill>
              </a:rPr>
              <a:t>. </a:t>
            </a:r>
            <a:endParaRPr lang="it-IT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6072206"/>
            <a:ext cx="787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In </a:t>
            </a:r>
            <a:r>
              <a:rPr lang="it-IT" b="1" i="1" dirty="0" err="1" smtClean="0"/>
              <a:t>front</a:t>
            </a:r>
            <a:r>
              <a:rPr lang="it-IT" b="1" i="1" dirty="0" smtClean="0"/>
              <a:t> </a:t>
            </a:r>
            <a:r>
              <a:rPr lang="it-IT" b="1" i="1" dirty="0" err="1" smtClean="0"/>
              <a:t>of</a:t>
            </a:r>
            <a:r>
              <a:rPr lang="it-IT" b="1" i="1" dirty="0" smtClean="0"/>
              <a:t> the </a:t>
            </a:r>
            <a:r>
              <a:rPr lang="it-IT" b="1" i="1" dirty="0" err="1" smtClean="0"/>
              <a:t>Grand</a:t>
            </a:r>
            <a:r>
              <a:rPr lang="it-IT" b="1" i="1" dirty="0" smtClean="0"/>
              <a:t> Harbour </a:t>
            </a:r>
            <a:r>
              <a:rPr lang="it-IT" b="1" i="1" dirty="0" err="1" smtClean="0"/>
              <a:t>there</a:t>
            </a:r>
            <a:r>
              <a:rPr lang="it-IT" b="1" i="1" dirty="0" smtClean="0"/>
              <a:t> </a:t>
            </a:r>
            <a:r>
              <a:rPr lang="it-IT" b="1" i="1" dirty="0" err="1" smtClean="0"/>
              <a:t>is</a:t>
            </a:r>
            <a:r>
              <a:rPr lang="it-IT" b="1" i="1" dirty="0" smtClean="0"/>
              <a:t> the </a:t>
            </a:r>
            <a:r>
              <a:rPr lang="it-IT" b="1" i="1" dirty="0" err="1" smtClean="0"/>
              <a:t>Saluting</a:t>
            </a:r>
            <a:r>
              <a:rPr lang="it-IT" b="1" i="1" dirty="0" smtClean="0"/>
              <a:t> </a:t>
            </a:r>
            <a:r>
              <a:rPr lang="it-IT" b="1" i="1" dirty="0" err="1" smtClean="0"/>
              <a:t>Battery</a:t>
            </a:r>
            <a:r>
              <a:rPr lang="it-IT" b="1" i="1" dirty="0" smtClean="0"/>
              <a:t> .</a:t>
            </a:r>
          </a:p>
          <a:p>
            <a:r>
              <a:rPr lang="it-IT" b="1" i="1" dirty="0" err="1" smtClean="0"/>
              <a:t>That</a:t>
            </a:r>
            <a:r>
              <a:rPr lang="it-IT" b="1" i="1" dirty="0" smtClean="0"/>
              <a:t> </a:t>
            </a:r>
            <a:r>
              <a:rPr lang="it-IT" b="1" i="1" dirty="0" err="1" smtClean="0"/>
              <a:t>is</a:t>
            </a:r>
            <a:r>
              <a:rPr lang="it-IT" b="1" i="1" dirty="0" smtClean="0"/>
              <a:t> </a:t>
            </a:r>
            <a:r>
              <a:rPr lang="it-IT" b="1" i="1" dirty="0" err="1" smtClean="0"/>
              <a:t>an</a:t>
            </a:r>
            <a:r>
              <a:rPr lang="it-IT" b="1" i="1" dirty="0" smtClean="0"/>
              <a:t> </a:t>
            </a:r>
            <a:r>
              <a:rPr lang="it-IT" b="1" i="1" dirty="0" err="1" smtClean="0"/>
              <a:t>ancient</a:t>
            </a:r>
            <a:r>
              <a:rPr lang="it-IT" b="1" i="1" dirty="0" smtClean="0"/>
              <a:t> </a:t>
            </a:r>
            <a:r>
              <a:rPr lang="it-IT" b="1" i="1" dirty="0" err="1" smtClean="0"/>
              <a:t>ceremonial</a:t>
            </a:r>
            <a:r>
              <a:rPr lang="it-IT" b="1" i="1" dirty="0" smtClean="0"/>
              <a:t> </a:t>
            </a:r>
            <a:r>
              <a:rPr lang="it-IT" b="1" i="1" dirty="0" err="1" smtClean="0"/>
              <a:t>platform</a:t>
            </a:r>
            <a:r>
              <a:rPr lang="it-IT" b="1" i="1" dirty="0" smtClean="0"/>
              <a:t>, </a:t>
            </a:r>
            <a:r>
              <a:rPr lang="it-IT" b="1" i="1" dirty="0" err="1" smtClean="0"/>
              <a:t>from</a:t>
            </a:r>
            <a:r>
              <a:rPr lang="it-IT" b="1" i="1" dirty="0" smtClean="0"/>
              <a:t> </a:t>
            </a:r>
            <a:r>
              <a:rPr lang="it-IT" b="1" i="1" dirty="0" err="1" smtClean="0"/>
              <a:t>which</a:t>
            </a:r>
            <a:r>
              <a:rPr lang="it-IT" b="1" i="1" dirty="0" smtClean="0"/>
              <a:t> </a:t>
            </a:r>
            <a:r>
              <a:rPr lang="it-IT" b="1" i="1" dirty="0" err="1" smtClean="0"/>
              <a:t>cannon</a:t>
            </a:r>
            <a:r>
              <a:rPr lang="it-IT" b="1" i="1" dirty="0" smtClean="0"/>
              <a:t> </a:t>
            </a:r>
            <a:r>
              <a:rPr lang="it-IT" b="1" i="1" dirty="0" err="1" smtClean="0"/>
              <a:t>shots</a:t>
            </a:r>
            <a:r>
              <a:rPr lang="it-IT" b="1" i="1" dirty="0" smtClean="0"/>
              <a:t> are </a:t>
            </a:r>
            <a:r>
              <a:rPr lang="it-IT" b="1" i="1" dirty="0" err="1" smtClean="0"/>
              <a:t>fired</a:t>
            </a:r>
            <a:r>
              <a:rPr lang="it-IT" b="1" i="1" dirty="0" smtClean="0"/>
              <a:t>.</a:t>
            </a:r>
            <a:endParaRPr lang="it-IT" b="1" i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7158" y="357166"/>
            <a:ext cx="916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>
                <a:solidFill>
                  <a:srgbClr val="002060"/>
                </a:solidFill>
              </a:rPr>
              <a:t>Near</a:t>
            </a:r>
            <a:r>
              <a:rPr lang="it-IT" sz="2000" b="1" i="1" dirty="0" smtClean="0">
                <a:solidFill>
                  <a:srgbClr val="002060"/>
                </a:solidFill>
              </a:rPr>
              <a:t> the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Indipendence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Place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there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is</a:t>
            </a:r>
            <a:r>
              <a:rPr lang="it-IT" sz="2000" b="1" i="1" dirty="0" smtClean="0">
                <a:solidFill>
                  <a:srgbClr val="002060"/>
                </a:solidFill>
              </a:rPr>
              <a:t> the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Triton</a:t>
            </a:r>
            <a:r>
              <a:rPr lang="it-IT" sz="2000" b="1" i="1" dirty="0" smtClean="0">
                <a:solidFill>
                  <a:srgbClr val="002060"/>
                </a:solidFill>
              </a:rPr>
              <a:t>’s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Fountain</a:t>
            </a:r>
            <a:r>
              <a:rPr lang="it-IT" sz="2000" b="1" i="1" dirty="0" smtClean="0">
                <a:solidFill>
                  <a:srgbClr val="002060"/>
                </a:solidFill>
              </a:rPr>
              <a:t>,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symbol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of</a:t>
            </a:r>
            <a:r>
              <a:rPr lang="it-IT" sz="2000" b="1" i="1" dirty="0" smtClean="0">
                <a:solidFill>
                  <a:srgbClr val="002060"/>
                </a:solidFill>
              </a:rPr>
              <a:t> Malta.</a:t>
            </a:r>
          </a:p>
          <a:p>
            <a:r>
              <a:rPr lang="it-IT" sz="2000" b="1" i="1" dirty="0" smtClean="0">
                <a:solidFill>
                  <a:srgbClr val="002060"/>
                </a:solidFill>
              </a:rPr>
              <a:t>The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fountain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is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illuminated</a:t>
            </a:r>
            <a:r>
              <a:rPr lang="it-IT" sz="2000" b="1" i="1" dirty="0" smtClean="0">
                <a:solidFill>
                  <a:srgbClr val="002060"/>
                </a:solidFill>
              </a:rPr>
              <a:t> at the night</a:t>
            </a:r>
            <a:r>
              <a:rPr lang="it-IT" sz="2000" b="1" i="1" dirty="0" smtClean="0"/>
              <a:t>.</a:t>
            </a:r>
            <a:endParaRPr lang="it-IT" sz="2000" b="1" i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stockphoto-1285669622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1" cy="923330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On 23</a:t>
            </a:r>
            <a:r>
              <a:rPr lang="it-IT" b="1" i="1" baseline="30000" dirty="0" smtClean="0">
                <a:solidFill>
                  <a:schemeClr val="tx2">
                    <a:lumMod val="50000"/>
                  </a:schemeClr>
                </a:solidFill>
              </a:rPr>
              <a:t>rd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September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we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visited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Crafts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Village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saw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how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glass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made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worked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.      </a:t>
            </a:r>
          </a:p>
          <a:p>
            <a:pPr algn="just"/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Glassmakers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shape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molten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glass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too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make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many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objects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188640"/>
            <a:ext cx="4968552" cy="646331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On 23</a:t>
            </a:r>
            <a:r>
              <a:rPr lang="it-IT" b="1" baseline="30000" dirty="0" smtClean="0">
                <a:solidFill>
                  <a:schemeClr val="tx1"/>
                </a:solidFill>
              </a:rPr>
              <a:t>rd </a:t>
            </a:r>
            <a:r>
              <a:rPr lang="it-IT" b="1" dirty="0" err="1" smtClean="0">
                <a:solidFill>
                  <a:schemeClr val="tx1"/>
                </a:solidFill>
              </a:rPr>
              <a:t>September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we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visited</a:t>
            </a:r>
            <a:r>
              <a:rPr lang="it-IT" b="1" dirty="0" smtClean="0">
                <a:solidFill>
                  <a:schemeClr val="tx1"/>
                </a:solidFill>
              </a:rPr>
              <a:t> the </a:t>
            </a:r>
            <a:r>
              <a:rPr lang="it-IT" b="1" dirty="0" err="1" smtClean="0">
                <a:solidFill>
                  <a:schemeClr val="tx1"/>
                </a:solidFill>
              </a:rPr>
              <a:t>Museum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of</a:t>
            </a:r>
            <a:r>
              <a:rPr lang="it-IT" b="1" dirty="0" smtClean="0">
                <a:solidFill>
                  <a:schemeClr val="tx1"/>
                </a:solidFill>
              </a:rPr>
              <a:t> the </a:t>
            </a:r>
            <a:r>
              <a:rPr lang="it-IT" b="1" dirty="0" err="1" smtClean="0">
                <a:solidFill>
                  <a:schemeClr val="tx1"/>
                </a:solidFill>
              </a:rPr>
              <a:t>typical</a:t>
            </a:r>
            <a:r>
              <a:rPr lang="it-IT" b="1" dirty="0" smtClean="0">
                <a:solidFill>
                  <a:schemeClr val="tx1"/>
                </a:solidFill>
              </a:rPr>
              <a:t> maltese </a:t>
            </a:r>
            <a:r>
              <a:rPr lang="it-IT" b="1" dirty="0" err="1" smtClean="0">
                <a:solidFill>
                  <a:schemeClr val="tx1"/>
                </a:solidFill>
              </a:rPr>
              <a:t>stone</a:t>
            </a:r>
            <a:r>
              <a:rPr lang="it-IT" b="1" dirty="0" smtClean="0">
                <a:solidFill>
                  <a:schemeClr val="tx1"/>
                </a:solidFill>
              </a:rPr>
              <a:t>.</a:t>
            </a:r>
            <a:endParaRPr lang="it-IT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339</Words>
  <Application>Microsoft Office PowerPoint</Application>
  <PresentationFormat>Presentazione su schermo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Malta</dc:title>
  <dc:creator>Utente</dc:creator>
  <cp:lastModifiedBy>Utente</cp:lastModifiedBy>
  <cp:revision>114</cp:revision>
  <dcterms:created xsi:type="dcterms:W3CDTF">2023-10-07T18:59:08Z</dcterms:created>
  <dcterms:modified xsi:type="dcterms:W3CDTF">2023-10-15T17:38:04Z</dcterms:modified>
</cp:coreProperties>
</file>