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55E24F5-E4D8-A0A5-5EF7-EAC789D69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36697CCE-E0E3-E320-6F00-4430D78A2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35040FC-534D-1DAC-C415-233C3B00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F59E-31E7-48BB-BF2A-0C2FD4EDA9C3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43D0400-8C66-A8C2-6228-E07E62E2E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CA95C63-5D00-DA76-8BBD-6A60272B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97A5-D4F6-4227-9675-F56193D15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03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6E67437-C6AF-BC0B-3B94-53153A83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CE159CF2-6058-7BDB-3F0E-7C1873196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7ECFFF6-C1FA-DF45-A699-A3911FBA3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F59E-31E7-48BB-BF2A-0C2FD4EDA9C3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723E49C-DF34-46B7-880A-E50FBD55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5694F79-BBB8-CDFE-6BEB-D1298051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97A5-D4F6-4227-9675-F56193D15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98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AE234860-5726-2D31-E330-BD3051383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E678B26B-128E-A6B0-E007-36E4668A5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94F0C06-8897-7433-864B-F7999F668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F59E-31E7-48BB-BF2A-0C2FD4EDA9C3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3772D57-E8C6-B645-773A-B5B3FB56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4BDD6CD-5015-F97C-F1C5-A929BC8EA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97A5-D4F6-4227-9675-F56193D15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41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C3B9420-17F1-931C-AB7B-87A916A81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C711E27-26BD-5ED4-5AD4-46D53111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54289B5-A4BD-ED62-70E3-FD2F22C56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F59E-31E7-48BB-BF2A-0C2FD4EDA9C3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4F61384-DED1-7A33-4734-EB022388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7B3EE12-19B9-DFD5-E4EA-507DF104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97A5-D4F6-4227-9675-F56193D15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24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0F24CEF-172C-C7C9-E55B-CD80037C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4A5C02D-D68A-3374-3E32-6406EB231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6D8754-CF12-543E-042C-9D30BDBA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F59E-31E7-48BB-BF2A-0C2FD4EDA9C3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B52BD238-8D1B-8244-D9A8-56685187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1F168C2-2799-326D-8A9D-AFDAD2F3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97A5-D4F6-4227-9675-F56193D15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7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96EE0A3-FA37-752E-7AAB-4CF3D428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33F8177-1019-D844-F445-35269E734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0D65E9E9-5677-4772-13C1-14F762BA6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3ABDFBEF-AF78-D2C6-30D6-1ADCA27C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F59E-31E7-48BB-BF2A-0C2FD4EDA9C3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0C91236-5196-DF52-5092-00C59581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B63B4247-589E-1B84-ABC7-A3FABBAB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97A5-D4F6-4227-9675-F56193D15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55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CF9E191-40E3-E6E2-ED6D-5643569FC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598F25E-AFD7-5178-608B-C4359B29F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BA782AB0-D546-9FA7-2852-2BD679361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18A61FBF-5E6B-37A8-2D12-B9DDE072B5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FD54CE83-14A2-6C74-0E99-5DA8D5DEF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59250B8B-3AE6-DCF4-DA02-F38E043A1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F59E-31E7-48BB-BF2A-0C2FD4EDA9C3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9E449508-2C0A-21F2-11F2-74559C4D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2F333B24-DAF8-1D90-FA16-164E470B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97A5-D4F6-4227-9675-F56193D15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74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E9F7F77-9786-D112-F919-8DAD3A83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8C4D37FD-F94E-2653-E730-A8833B5FE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F59E-31E7-48BB-BF2A-0C2FD4EDA9C3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76587F7-5F75-A844-9C70-9173679C3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F848504C-1E31-6331-3FBB-1622F87A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97A5-D4F6-4227-9675-F56193D15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64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C5F2C514-52DA-C2A5-D3F2-DDE864C9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F59E-31E7-48BB-BF2A-0C2FD4EDA9C3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8B6E2D3E-3FD0-0F9D-B43E-1C8A7E5F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33CFF24-B06C-E429-A152-E95B819E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97A5-D4F6-4227-9675-F56193D15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79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906CAC7-5491-B061-DF8A-442C007A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5FDB43B-067B-C648-A64F-209FB7FA2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AC152D2-1D15-5D3D-0779-FCF0ABC3C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8F2896D-9777-726A-5806-D0E04DF7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F59E-31E7-48BB-BF2A-0C2FD4EDA9C3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BEDD7C23-28C2-070A-E4F3-136B53009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733B896-C484-F3CD-1D67-0554E138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97A5-D4F6-4227-9675-F56193D15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06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1BAC013-FA47-33FD-157D-5A57A5310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2141943B-4600-3E86-14E2-3A3C5E5D62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C8C8B63E-DD2D-6C09-6A93-4E389714A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F89FDA1-E59B-78AC-54EF-7A9050DB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F59E-31E7-48BB-BF2A-0C2FD4EDA9C3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5D56BBE-383B-B48D-5ACE-19AAF184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4D51BD1-7200-B45A-5579-5E26849C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97A5-D4F6-4227-9675-F56193D15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51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4195A241-2E53-CC11-72BF-C9D6A6FE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AAAD6E9-4340-99FF-6D2A-7267E315D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213023D-AB29-9423-E2B5-D6C71B40B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0F59E-31E7-48BB-BF2A-0C2FD4EDA9C3}" type="datetimeFigureOut">
              <a:rPr lang="it-IT" smtClean="0"/>
              <a:t>23/10/2023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289ED88-A40C-DC93-6687-44B974811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0E5EA68-F3F0-A03C-1BD7-80F22B73B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497A5-D4F6-4227-9675-F56193D154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62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ppa di Malta - Cartina di Malta | Malta, Isola di malta, Viaggi">
            <a:extLst>
              <a:ext uri="{FF2B5EF4-FFF2-40B4-BE49-F238E27FC236}">
                <a16:creationId xmlns:a16="http://schemas.microsoft.com/office/drawing/2014/main" xmlns="" id="{D0412A58-9C66-3E79-4F4A-7CBA78ADD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9" b="7872"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8100306-2B05-D661-B312-3621DFC95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OUR HOLIDAY IN MALTA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052BC7A-0C0F-83A3-E539-56F6CF7ED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BY EDOARDO PIU AND LORENZO POMPILI</a:t>
            </a:r>
          </a:p>
        </p:txBody>
      </p:sp>
    </p:spTree>
    <p:extLst>
      <p:ext uri="{BB962C8B-B14F-4D97-AF65-F5344CB8AC3E}">
        <p14:creationId xmlns:p14="http://schemas.microsoft.com/office/powerpoint/2010/main" val="3265933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7F80BFE-F031-6ECE-6F5F-E64E11A5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it-IT" sz="5400" dirty="0"/>
              <a:t>THE AQUARIUM</a:t>
            </a:r>
          </a:p>
        </p:txBody>
      </p:sp>
      <p:pic>
        <p:nvPicPr>
          <p:cNvPr id="7" name="Immagine 6" descr="Immagine che contiene vestiti, calzature, persona, acquario&#10;&#10;Descrizione generata automaticamente">
            <a:extLst>
              <a:ext uri="{FF2B5EF4-FFF2-40B4-BE49-F238E27FC236}">
                <a16:creationId xmlns:a16="http://schemas.microsoft.com/office/drawing/2014/main" xmlns="" id="{BE42EEB0-F6D3-5310-3D2A-3A382782AF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" r="-1" b="3080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xmlns="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DB0BC6D-F963-D3C0-7837-1D3914C0D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it-IT" sz="2200" dirty="0"/>
              <a:t>On </a:t>
            </a:r>
            <a:r>
              <a:rPr lang="it-IT" sz="2200" dirty="0" err="1"/>
              <a:t>sunday</a:t>
            </a:r>
            <a:r>
              <a:rPr lang="it-IT" sz="2200" dirty="0"/>
              <a:t> </a:t>
            </a:r>
            <a:r>
              <a:rPr lang="it-IT" sz="2200" dirty="0" err="1"/>
              <a:t>we</a:t>
            </a:r>
            <a:r>
              <a:rPr lang="it-IT" sz="2200" dirty="0"/>
              <a:t> </a:t>
            </a:r>
            <a:r>
              <a:rPr lang="it-IT" sz="2200" dirty="0" err="1"/>
              <a:t>visited</a:t>
            </a:r>
            <a:r>
              <a:rPr lang="it-IT" sz="2200" dirty="0"/>
              <a:t> the Malta Aquarium.</a:t>
            </a:r>
          </a:p>
          <a:p>
            <a:r>
              <a:rPr lang="it-IT" sz="2200" dirty="0" err="1"/>
              <a:t>We</a:t>
            </a:r>
            <a:r>
              <a:rPr lang="it-IT" sz="2200" dirty="0"/>
              <a:t>  </a:t>
            </a:r>
            <a:r>
              <a:rPr lang="it-IT" sz="2200" dirty="0" err="1"/>
              <a:t>had</a:t>
            </a:r>
            <a:r>
              <a:rPr lang="it-IT" sz="2200" dirty="0"/>
              <a:t> </a:t>
            </a:r>
            <a:r>
              <a:rPr lang="it-IT" sz="2200" dirty="0" err="1"/>
              <a:t>fun</a:t>
            </a:r>
            <a:r>
              <a:rPr lang="it-IT" sz="2200" dirty="0"/>
              <a:t> </a:t>
            </a:r>
            <a:r>
              <a:rPr lang="it-IT" sz="2200" dirty="0" err="1"/>
              <a:t>observing</a:t>
            </a:r>
            <a:r>
              <a:rPr lang="it-IT" sz="2200" dirty="0"/>
              <a:t> and </a:t>
            </a:r>
            <a:r>
              <a:rPr lang="it-IT" sz="2200" dirty="0" err="1"/>
              <a:t>taking</a:t>
            </a:r>
            <a:r>
              <a:rPr lang="it-IT" sz="2200" dirty="0"/>
              <a:t> </a:t>
            </a:r>
            <a:r>
              <a:rPr lang="it-IT" sz="2200" dirty="0" err="1"/>
              <a:t>photos</a:t>
            </a:r>
            <a:r>
              <a:rPr lang="it-IT" sz="2200" dirty="0"/>
              <a:t> of the </a:t>
            </a:r>
            <a:r>
              <a:rPr lang="it-IT" sz="2200" dirty="0" err="1"/>
              <a:t>various</a:t>
            </a:r>
            <a:r>
              <a:rPr lang="it-IT" sz="2200" dirty="0"/>
              <a:t> </a:t>
            </a:r>
            <a:r>
              <a:rPr lang="it-IT" sz="2200" dirty="0" err="1"/>
              <a:t>animals</a:t>
            </a:r>
            <a:r>
              <a:rPr lang="it-IT" sz="2200" dirty="0"/>
              <a:t>.</a:t>
            </a:r>
          </a:p>
        </p:txBody>
      </p:sp>
      <p:pic>
        <p:nvPicPr>
          <p:cNvPr id="5" name="Immagine 4" descr="Immagine che contiene barriera corallina, Biologia marina, subacqueo, Organismo">
            <a:extLst>
              <a:ext uri="{FF2B5EF4-FFF2-40B4-BE49-F238E27FC236}">
                <a16:creationId xmlns:a16="http://schemas.microsoft.com/office/drawing/2014/main" xmlns="" id="{4DC81DEB-81AB-D175-C4AD-1EF29C5B2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669" y="3937827"/>
            <a:ext cx="5788959" cy="292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xmlns="" id="{9427AF5F-9A0E-42B7-A252-FD64C9885F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5F91B1C-9154-063F-D494-2076BCEB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it-IT" sz="4000" dirty="0"/>
              <a:t> Bowling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9A2FAAE-6713-CD32-FFFF-0ADB53AC7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r>
              <a:rPr lang="it-IT" sz="2000" dirty="0"/>
              <a:t>The </a:t>
            </a:r>
            <a:r>
              <a:rPr lang="it-IT" sz="2000" dirty="0" err="1"/>
              <a:t>same</a:t>
            </a:r>
            <a:r>
              <a:rPr lang="it-IT" sz="2000" dirty="0"/>
              <a:t> day </a:t>
            </a:r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visited</a:t>
            </a:r>
            <a:r>
              <a:rPr lang="it-IT" sz="2000" dirty="0"/>
              <a:t> The aquarium, </a:t>
            </a:r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went</a:t>
            </a:r>
            <a:r>
              <a:rPr lang="it-IT" sz="2000" dirty="0"/>
              <a:t> bowling.</a:t>
            </a:r>
          </a:p>
          <a:p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competed</a:t>
            </a:r>
            <a:r>
              <a:rPr lang="it-IT" sz="2000" dirty="0"/>
              <a:t> with </a:t>
            </a:r>
            <a:r>
              <a:rPr lang="it-IT" sz="2000" dirty="0" err="1"/>
              <a:t>each</a:t>
            </a:r>
            <a:r>
              <a:rPr lang="it-IT" sz="2000" dirty="0"/>
              <a:t> </a:t>
            </a:r>
            <a:r>
              <a:rPr lang="it-IT" sz="2000" dirty="0" err="1"/>
              <a:t>other</a:t>
            </a:r>
            <a:r>
              <a:rPr lang="it-IT" sz="2000" dirty="0"/>
              <a:t> </a:t>
            </a:r>
            <a:r>
              <a:rPr lang="it-IT" sz="2000" dirty="0" err="1"/>
              <a:t>while</a:t>
            </a:r>
            <a:r>
              <a:rPr lang="it-IT" sz="2000" dirty="0"/>
              <a:t> </a:t>
            </a:r>
            <a:r>
              <a:rPr lang="it-IT" sz="2000" dirty="0" err="1"/>
              <a:t>having</a:t>
            </a:r>
            <a:r>
              <a:rPr lang="it-IT" sz="2000" dirty="0"/>
              <a:t> </a:t>
            </a:r>
            <a:r>
              <a:rPr lang="it-IT" sz="2000" dirty="0" err="1"/>
              <a:t>fun</a:t>
            </a:r>
            <a:r>
              <a:rPr lang="it-IT" sz="2000" dirty="0"/>
              <a:t> and a </a:t>
            </a:r>
            <a:r>
              <a:rPr lang="it-IT" sz="2000" dirty="0" err="1"/>
              <a:t>great</a:t>
            </a:r>
            <a:r>
              <a:rPr lang="it-IT" sz="2000" dirty="0"/>
              <a:t> </a:t>
            </a:r>
            <a:r>
              <a:rPr lang="it-IT" sz="2000" dirty="0" err="1"/>
              <a:t>evening</a:t>
            </a:r>
            <a:r>
              <a:rPr lang="it-IT" sz="2000" dirty="0"/>
              <a:t>.</a:t>
            </a:r>
          </a:p>
        </p:txBody>
      </p:sp>
      <p:pic>
        <p:nvPicPr>
          <p:cNvPr id="3076" name="Picture 4" descr="Eden SuperBowl Bowling in Malta">
            <a:extLst>
              <a:ext uri="{FF2B5EF4-FFF2-40B4-BE49-F238E27FC236}">
                <a16:creationId xmlns:a16="http://schemas.microsoft.com/office/drawing/2014/main" xmlns="" id="{7692910C-AA48-78CB-92AB-D1A090AFC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r="17692" b="-2"/>
          <a:stretch/>
        </p:blipFill>
        <p:spPr bwMode="auto">
          <a:xfrm>
            <a:off x="5504813" y="2171700"/>
            <a:ext cx="6170299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500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F1E249-4C4B-8CB5-4B10-1E1BCF92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it-IT" sz="4000" dirty="0"/>
              <a:t>THE RETURN HOME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A381EFC-F05C-C10C-3388-A5F46A350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it-IT" sz="1900" dirty="0"/>
              <a:t>On day 25 </a:t>
            </a:r>
            <a:r>
              <a:rPr lang="it-IT" sz="1900" dirty="0" err="1"/>
              <a:t>we</a:t>
            </a:r>
            <a:r>
              <a:rPr lang="it-IT" sz="1900" dirty="0"/>
              <a:t> </a:t>
            </a:r>
            <a:r>
              <a:rPr lang="it-IT" sz="1900" dirty="0" err="1"/>
              <a:t>packed</a:t>
            </a:r>
            <a:r>
              <a:rPr lang="it-IT" sz="1900" dirty="0"/>
              <a:t> </a:t>
            </a:r>
            <a:r>
              <a:rPr lang="it-IT" sz="1900" dirty="0" err="1"/>
              <a:t>our</a:t>
            </a:r>
            <a:r>
              <a:rPr lang="it-IT" sz="1900" dirty="0"/>
              <a:t> </a:t>
            </a:r>
            <a:r>
              <a:rPr lang="it-IT" sz="1900" dirty="0" err="1"/>
              <a:t>bags</a:t>
            </a:r>
            <a:r>
              <a:rPr lang="it-IT" sz="1900" dirty="0"/>
              <a:t> to </a:t>
            </a:r>
            <a:r>
              <a:rPr lang="it-IT" sz="1900" dirty="0" err="1"/>
              <a:t>prepare</a:t>
            </a:r>
            <a:r>
              <a:rPr lang="it-IT" sz="1900" dirty="0"/>
              <a:t> for the </a:t>
            </a:r>
            <a:r>
              <a:rPr lang="it-IT" sz="1900" dirty="0" err="1"/>
              <a:t>return</a:t>
            </a:r>
            <a:r>
              <a:rPr lang="it-IT" sz="1900" dirty="0"/>
              <a:t>. </a:t>
            </a:r>
          </a:p>
          <a:p>
            <a:r>
              <a:rPr lang="it-IT" sz="1900" dirty="0" err="1"/>
              <a:t>Having</a:t>
            </a:r>
            <a:r>
              <a:rPr lang="it-IT" sz="1900" dirty="0"/>
              <a:t> </a:t>
            </a:r>
            <a:r>
              <a:rPr lang="it-IT" sz="1900" dirty="0" err="1"/>
              <a:t>handed</a:t>
            </a:r>
            <a:r>
              <a:rPr lang="it-IT" sz="1900" dirty="0"/>
              <a:t> over </a:t>
            </a:r>
            <a:r>
              <a:rPr lang="it-IT" sz="1900" dirty="0" err="1"/>
              <a:t>our</a:t>
            </a:r>
            <a:r>
              <a:rPr lang="it-IT" sz="1900" dirty="0"/>
              <a:t> </a:t>
            </a:r>
            <a:r>
              <a:rPr lang="it-IT" sz="1900" dirty="0" err="1"/>
              <a:t>suitcases</a:t>
            </a:r>
            <a:r>
              <a:rPr lang="it-IT" sz="1900" dirty="0"/>
              <a:t> and room key, </a:t>
            </a:r>
            <a:r>
              <a:rPr lang="it-IT" sz="1900" dirty="0" err="1"/>
              <a:t>we</a:t>
            </a:r>
            <a:r>
              <a:rPr lang="it-IT" sz="1900" dirty="0"/>
              <a:t> </a:t>
            </a:r>
            <a:r>
              <a:rPr lang="it-IT" sz="1900" dirty="0" err="1"/>
              <a:t>had</a:t>
            </a:r>
            <a:r>
              <a:rPr lang="it-IT" sz="1900" dirty="0"/>
              <a:t> some time to </a:t>
            </a:r>
            <a:r>
              <a:rPr lang="it-IT" sz="1900" dirty="0" err="1"/>
              <a:t>have</a:t>
            </a:r>
            <a:r>
              <a:rPr lang="it-IT" sz="1900" dirty="0"/>
              <a:t> </a:t>
            </a:r>
            <a:r>
              <a:rPr lang="it-IT" sz="1900" dirty="0" err="1"/>
              <a:t>fun</a:t>
            </a:r>
            <a:r>
              <a:rPr lang="it-IT" sz="1900" dirty="0"/>
              <a:t> in the pool </a:t>
            </a:r>
            <a:r>
              <a:rPr lang="it-IT" sz="1900" dirty="0" err="1"/>
              <a:t>before</a:t>
            </a:r>
            <a:r>
              <a:rPr lang="it-IT" sz="1900" dirty="0"/>
              <a:t> lunch.</a:t>
            </a:r>
          </a:p>
          <a:p>
            <a:r>
              <a:rPr lang="it-IT" sz="1900" dirty="0"/>
              <a:t>Once the </a:t>
            </a:r>
            <a:r>
              <a:rPr lang="it-IT" sz="1900" dirty="0" err="1"/>
              <a:t>lessons</a:t>
            </a:r>
            <a:r>
              <a:rPr lang="it-IT" sz="1900" dirty="0"/>
              <a:t> </a:t>
            </a:r>
            <a:r>
              <a:rPr lang="it-IT" sz="1900" dirty="0" err="1"/>
              <a:t>were</a:t>
            </a:r>
            <a:r>
              <a:rPr lang="it-IT" sz="1900" dirty="0"/>
              <a:t> over </a:t>
            </a:r>
            <a:r>
              <a:rPr lang="it-IT" sz="1900" dirty="0" err="1"/>
              <a:t>we</a:t>
            </a:r>
            <a:r>
              <a:rPr lang="it-IT" sz="1900" dirty="0"/>
              <a:t> </a:t>
            </a:r>
            <a:r>
              <a:rPr lang="it-IT" sz="1900" dirty="0" err="1"/>
              <a:t>got</a:t>
            </a:r>
            <a:r>
              <a:rPr lang="it-IT" sz="1900" dirty="0"/>
              <a:t> on the bus </a:t>
            </a:r>
            <a:r>
              <a:rPr lang="it-IT" sz="1900" dirty="0" err="1"/>
              <a:t>that</a:t>
            </a:r>
            <a:r>
              <a:rPr lang="it-IT" sz="1900" dirty="0"/>
              <a:t> </a:t>
            </a:r>
            <a:r>
              <a:rPr lang="it-IT" sz="1900" dirty="0" err="1"/>
              <a:t>took</a:t>
            </a:r>
            <a:r>
              <a:rPr lang="it-IT" sz="1900" dirty="0"/>
              <a:t> </a:t>
            </a:r>
            <a:r>
              <a:rPr lang="it-IT" sz="1900" dirty="0" err="1"/>
              <a:t>us</a:t>
            </a:r>
            <a:r>
              <a:rPr lang="it-IT" sz="1900" dirty="0"/>
              <a:t> to the </a:t>
            </a:r>
            <a:r>
              <a:rPr lang="it-IT" sz="1900" dirty="0" err="1"/>
              <a:t>airport</a:t>
            </a:r>
            <a:r>
              <a:rPr lang="it-IT" sz="1900" dirty="0"/>
              <a:t>, </a:t>
            </a:r>
            <a:r>
              <a:rPr lang="it-IT" sz="1900" dirty="0" err="1"/>
              <a:t>where</a:t>
            </a:r>
            <a:r>
              <a:rPr lang="it-IT" sz="1900" dirty="0"/>
              <a:t> </a:t>
            </a:r>
            <a:r>
              <a:rPr lang="it-IT" sz="1900" dirty="0" err="1"/>
              <a:t>we</a:t>
            </a:r>
            <a:r>
              <a:rPr lang="it-IT" sz="1900" dirty="0"/>
              <a:t> </a:t>
            </a:r>
            <a:r>
              <a:rPr lang="it-IT" sz="1900" dirty="0" err="1"/>
              <a:t>waited</a:t>
            </a:r>
            <a:r>
              <a:rPr lang="it-IT" sz="1900" dirty="0"/>
              <a:t> and </a:t>
            </a:r>
            <a:r>
              <a:rPr lang="it-IT" sz="1900" dirty="0" err="1"/>
              <a:t>had</a:t>
            </a:r>
            <a:r>
              <a:rPr lang="it-IT" sz="1900" dirty="0"/>
              <a:t> </a:t>
            </a:r>
            <a:r>
              <a:rPr lang="it-IT" sz="1900" dirty="0" err="1"/>
              <a:t>dinner</a:t>
            </a:r>
            <a:r>
              <a:rPr lang="it-IT" sz="1900" dirty="0"/>
              <a:t> </a:t>
            </a:r>
            <a:r>
              <a:rPr lang="it-IT" sz="1900" dirty="0" err="1"/>
              <a:t>before</a:t>
            </a:r>
            <a:r>
              <a:rPr lang="it-IT" sz="1900" dirty="0"/>
              <a:t> </a:t>
            </a:r>
            <a:r>
              <a:rPr lang="it-IT" sz="1900" dirty="0" err="1"/>
              <a:t>boarding</a:t>
            </a:r>
            <a:r>
              <a:rPr lang="it-IT" sz="1900" dirty="0"/>
              <a:t> the </a:t>
            </a:r>
            <a:r>
              <a:rPr lang="it-IT" sz="1900" dirty="0" err="1"/>
              <a:t>plane</a:t>
            </a:r>
            <a:r>
              <a:rPr lang="it-IT" sz="1900" dirty="0"/>
              <a:t>.</a:t>
            </a:r>
          </a:p>
          <a:p>
            <a:r>
              <a:rPr lang="it-IT" sz="1900" dirty="0"/>
              <a:t>Once </a:t>
            </a:r>
            <a:r>
              <a:rPr lang="it-IT" sz="1900" dirty="0" err="1"/>
              <a:t>we</a:t>
            </a:r>
            <a:r>
              <a:rPr lang="it-IT" sz="1900" dirty="0"/>
              <a:t> </a:t>
            </a:r>
            <a:r>
              <a:rPr lang="it-IT" sz="1900" dirty="0" err="1"/>
              <a:t>arrived</a:t>
            </a:r>
            <a:r>
              <a:rPr lang="it-IT" sz="1900" dirty="0"/>
              <a:t> in </a:t>
            </a:r>
            <a:r>
              <a:rPr lang="it-IT" sz="1900" dirty="0" err="1"/>
              <a:t>cagliari</a:t>
            </a:r>
            <a:r>
              <a:rPr lang="it-IT" sz="1900" dirty="0"/>
              <a:t> </a:t>
            </a:r>
            <a:r>
              <a:rPr lang="it-IT" sz="1900" dirty="0" err="1"/>
              <a:t>we</a:t>
            </a:r>
            <a:r>
              <a:rPr lang="it-IT" sz="1900" dirty="0"/>
              <a:t> </a:t>
            </a:r>
            <a:r>
              <a:rPr lang="it-IT" sz="1900" dirty="0" err="1"/>
              <a:t>had</a:t>
            </a:r>
            <a:r>
              <a:rPr lang="it-IT" sz="1900" dirty="0"/>
              <a:t> a </a:t>
            </a:r>
            <a:r>
              <a:rPr lang="it-IT" sz="1900" dirty="0" err="1"/>
              <a:t>three</a:t>
            </a:r>
            <a:r>
              <a:rPr lang="it-IT" sz="1900" dirty="0"/>
              <a:t> hour </a:t>
            </a:r>
            <a:r>
              <a:rPr lang="it-IT" sz="1900" dirty="0" err="1"/>
              <a:t>journey</a:t>
            </a:r>
            <a:r>
              <a:rPr lang="it-IT" sz="1900" dirty="0"/>
              <a:t> </a:t>
            </a:r>
            <a:r>
              <a:rPr lang="it-IT" sz="1900" dirty="0" err="1"/>
              <a:t>ahead</a:t>
            </a:r>
            <a:r>
              <a:rPr lang="it-IT" sz="1900" dirty="0"/>
              <a:t> of </a:t>
            </a:r>
            <a:r>
              <a:rPr lang="it-IT" sz="1900" dirty="0" err="1"/>
              <a:t>us</a:t>
            </a:r>
            <a:r>
              <a:rPr lang="it-IT" sz="1900" dirty="0"/>
              <a:t> to </a:t>
            </a:r>
            <a:r>
              <a:rPr lang="it-IT" sz="1900" dirty="0" err="1"/>
              <a:t>get</a:t>
            </a:r>
            <a:r>
              <a:rPr lang="it-IT" sz="1900" dirty="0"/>
              <a:t> to Sassari </a:t>
            </a:r>
            <a:r>
              <a:rPr lang="it-IT" sz="1900" dirty="0" err="1"/>
              <a:t>where</a:t>
            </a:r>
            <a:r>
              <a:rPr lang="it-IT" sz="1900" dirty="0"/>
              <a:t> </a:t>
            </a:r>
            <a:r>
              <a:rPr lang="it-IT" sz="1900" dirty="0" err="1"/>
              <a:t>our</a:t>
            </a:r>
            <a:r>
              <a:rPr lang="it-IT" sz="1900" dirty="0"/>
              <a:t> </a:t>
            </a:r>
            <a:r>
              <a:rPr lang="it-IT" sz="1900" dirty="0" err="1"/>
              <a:t>parents</a:t>
            </a:r>
            <a:r>
              <a:rPr lang="it-IT" sz="1900" dirty="0"/>
              <a:t> </a:t>
            </a:r>
            <a:r>
              <a:rPr lang="it-IT" sz="1900" dirty="0" err="1"/>
              <a:t>were</a:t>
            </a:r>
            <a:r>
              <a:rPr lang="it-IT" sz="1900" dirty="0"/>
              <a:t> </a:t>
            </a:r>
            <a:r>
              <a:rPr lang="it-IT" sz="1900" dirty="0" err="1"/>
              <a:t>waiting</a:t>
            </a:r>
            <a:r>
              <a:rPr lang="it-IT" sz="1900" dirty="0"/>
              <a:t> for </a:t>
            </a:r>
            <a:r>
              <a:rPr lang="it-IT" sz="1900" dirty="0" err="1"/>
              <a:t>us</a:t>
            </a:r>
            <a:r>
              <a:rPr lang="it-IT" sz="1900" dirty="0"/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vestiti, persona, calzature, persone&#10;&#10;Descrizione generata automaticamente">
            <a:extLst>
              <a:ext uri="{FF2B5EF4-FFF2-40B4-BE49-F238E27FC236}">
                <a16:creationId xmlns:a16="http://schemas.microsoft.com/office/drawing/2014/main" xmlns="" id="{BE4B437A-0160-97A4-0440-568F42ADFD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7" r="32351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38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2554CA6-288E-4202-BC52-2E5A8F0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10BB131-AC8E-4A8E-A5D1-36260F720C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84B4801-1CF9-BC75-8C67-9BB59369C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OUR PERSONAL OPINIONS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5B7778FC-632E-4DCA-A7CB-0D7731CCF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A23A907-97FB-4A8F-880A-DD77401C4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900E1FF-2339-4C13-5317-2EE9C07F3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think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trip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important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learned</a:t>
            </a:r>
            <a:r>
              <a:rPr lang="it-IT" dirty="0"/>
              <a:t> English  </a:t>
            </a:r>
            <a:r>
              <a:rPr lang="it-IT" dirty="0" err="1"/>
              <a:t>better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above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</a:t>
            </a:r>
            <a:r>
              <a:rPr lang="it-IT" dirty="0" err="1"/>
              <a:t>fun</a:t>
            </a:r>
            <a:r>
              <a:rPr lang="it-IT" dirty="0"/>
              <a:t> and made new friends.</a:t>
            </a:r>
          </a:p>
        </p:txBody>
      </p:sp>
    </p:spTree>
    <p:extLst>
      <p:ext uri="{BB962C8B-B14F-4D97-AF65-F5344CB8AC3E}">
        <p14:creationId xmlns:p14="http://schemas.microsoft.com/office/powerpoint/2010/main" val="2451172176"/>
      </p:ext>
    </p:extLst>
  </p:cSld>
  <p:clrMapOvr>
    <a:masterClrMapping/>
  </p:clrMapOvr>
  <p:transition spd="slow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4EEBC5D-E945-7FB7-8C9E-585691924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endParaRPr lang="it-IT" sz="5400"/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173D6A6-BEC5-36F7-D9A1-20286F588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it-IT" sz="2200" dirty="0" err="1"/>
              <a:t>We</a:t>
            </a:r>
            <a:r>
              <a:rPr lang="it-IT" sz="2200" dirty="0"/>
              <a:t> thank the professors </a:t>
            </a:r>
            <a:r>
              <a:rPr lang="it-IT" sz="2200" dirty="0" err="1"/>
              <a:t>because</a:t>
            </a:r>
            <a:r>
              <a:rPr lang="it-IT" sz="2200" dirty="0"/>
              <a:t> </a:t>
            </a:r>
            <a:r>
              <a:rPr lang="it-IT" sz="2200" dirty="0" err="1"/>
              <a:t>they</a:t>
            </a:r>
            <a:r>
              <a:rPr lang="it-IT" sz="2200" dirty="0"/>
              <a:t> made </a:t>
            </a:r>
            <a:r>
              <a:rPr lang="it-IT" sz="2200" dirty="0" err="1"/>
              <a:t>us</a:t>
            </a:r>
            <a:r>
              <a:rPr lang="it-IT" sz="2200" dirty="0"/>
              <a:t> live a </a:t>
            </a:r>
            <a:r>
              <a:rPr lang="it-IT" sz="2200" dirty="0" err="1"/>
              <a:t>unique</a:t>
            </a:r>
            <a:r>
              <a:rPr lang="it-IT" sz="2200" dirty="0"/>
              <a:t> and </a:t>
            </a:r>
            <a:r>
              <a:rPr lang="it-IT" sz="2200" smtClean="0"/>
              <a:t>splendid </a:t>
            </a:r>
            <a:r>
              <a:rPr lang="it-IT" sz="2200" dirty="0" err="1"/>
              <a:t>experience</a:t>
            </a:r>
            <a:r>
              <a:rPr lang="it-IT" sz="2200" dirty="0"/>
              <a:t>, </a:t>
            </a:r>
            <a:r>
              <a:rPr lang="it-IT" sz="2200" dirty="0" err="1"/>
              <a:t>we</a:t>
            </a:r>
            <a:r>
              <a:rPr lang="it-IT" sz="2200" dirty="0"/>
              <a:t> </a:t>
            </a:r>
            <a:r>
              <a:rPr lang="it-IT" sz="2200" dirty="0" err="1"/>
              <a:t>also</a:t>
            </a:r>
            <a:r>
              <a:rPr lang="it-IT" sz="2200" dirty="0"/>
              <a:t> thank </a:t>
            </a:r>
            <a:r>
              <a:rPr lang="it-IT" sz="2200" dirty="0" err="1"/>
              <a:t>them</a:t>
            </a:r>
            <a:r>
              <a:rPr lang="it-IT" sz="2200" dirty="0"/>
              <a:t> for </a:t>
            </a:r>
            <a:r>
              <a:rPr lang="it-IT" sz="2200" dirty="0" err="1"/>
              <a:t>putting</a:t>
            </a:r>
            <a:r>
              <a:rPr lang="it-IT" sz="2200" dirty="0"/>
              <a:t> up with </a:t>
            </a:r>
            <a:r>
              <a:rPr lang="it-IT" sz="2200" dirty="0" err="1"/>
              <a:t>us</a:t>
            </a:r>
            <a:r>
              <a:rPr lang="it-IT" sz="2200" dirty="0"/>
              <a:t>.</a:t>
            </a:r>
          </a:p>
          <a:p>
            <a:r>
              <a:rPr lang="it-IT" sz="2200" dirty="0" err="1"/>
              <a:t>We</a:t>
            </a:r>
            <a:r>
              <a:rPr lang="it-IT" sz="2200" dirty="0"/>
              <a:t> </a:t>
            </a:r>
            <a:r>
              <a:rPr lang="it-IT" sz="2200" dirty="0" err="1"/>
              <a:t>also</a:t>
            </a:r>
            <a:r>
              <a:rPr lang="it-IT" sz="2200" dirty="0"/>
              <a:t> thank </a:t>
            </a:r>
            <a:r>
              <a:rPr lang="it-IT" sz="2200" dirty="0" err="1"/>
              <a:t>our</a:t>
            </a:r>
            <a:r>
              <a:rPr lang="it-IT" sz="2200" dirty="0"/>
              <a:t> </a:t>
            </a:r>
            <a:r>
              <a:rPr lang="it-IT" sz="2200" dirty="0" err="1"/>
              <a:t>classmates</a:t>
            </a:r>
            <a:r>
              <a:rPr lang="it-IT" sz="2200" dirty="0"/>
              <a:t> for </a:t>
            </a:r>
            <a:r>
              <a:rPr lang="it-IT" sz="2200" dirty="0" err="1"/>
              <a:t>being</a:t>
            </a:r>
            <a:r>
              <a:rPr lang="it-IT" sz="2200" dirty="0"/>
              <a:t> </a:t>
            </a:r>
            <a:r>
              <a:rPr lang="it-IT" sz="2200" dirty="0" err="1"/>
              <a:t>together</a:t>
            </a:r>
            <a:r>
              <a:rPr lang="it-IT" sz="2200" dirty="0"/>
              <a:t> and </a:t>
            </a:r>
            <a:r>
              <a:rPr lang="it-IT" sz="2200" dirty="0" err="1"/>
              <a:t>having</a:t>
            </a:r>
            <a:r>
              <a:rPr lang="it-IT" sz="2200" dirty="0"/>
              <a:t> </a:t>
            </a:r>
            <a:r>
              <a:rPr lang="it-IT" sz="2200" dirty="0" err="1"/>
              <a:t>fun</a:t>
            </a:r>
            <a:r>
              <a:rPr lang="it-IT" sz="2200" dirty="0"/>
              <a:t>. </a:t>
            </a:r>
          </a:p>
          <a:p>
            <a:endParaRPr lang="it-IT" sz="2200" dirty="0"/>
          </a:p>
          <a:p>
            <a:pPr marL="0" indent="0">
              <a:buNone/>
            </a:pPr>
            <a:r>
              <a:rPr lang="it-IT" sz="4400" dirty="0">
                <a:solidFill>
                  <a:srgbClr val="FF0000"/>
                </a:solidFill>
              </a:rPr>
              <a:t>Thank </a:t>
            </a:r>
            <a:r>
              <a:rPr lang="it-IT" sz="4400" dirty="0" err="1">
                <a:solidFill>
                  <a:srgbClr val="FF0000"/>
                </a:solidFill>
              </a:rPr>
              <a:t>you</a:t>
            </a:r>
            <a:endParaRPr lang="it-IT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48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96CF2A2B-0745-440C-9224-C5C6A0A428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5BE6D6B-84C9-4D2B-97EB-773B7369EF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egnaposto contenuto 4" descr="Immagine che contiene persona, vestiti, passenger, trasporto&#10;&#10;Descrizione generata automaticamente">
            <a:extLst>
              <a:ext uri="{FF2B5EF4-FFF2-40B4-BE49-F238E27FC236}">
                <a16:creationId xmlns:a16="http://schemas.microsoft.com/office/drawing/2014/main" xmlns="" id="{17DA5081-22AF-68C3-1113-36E10300A3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2001" cy="685799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FC151BC0-FB07-AAF7-A00E-05785E3DC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181" y="2957665"/>
            <a:ext cx="9792471" cy="3171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It seemed that the long awaited September 19 would never arrive…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MALTAWE ARRIVE!!!!</a:t>
            </a:r>
          </a:p>
        </p:txBody>
      </p:sp>
    </p:spTree>
    <p:extLst>
      <p:ext uri="{BB962C8B-B14F-4D97-AF65-F5344CB8AC3E}">
        <p14:creationId xmlns:p14="http://schemas.microsoft.com/office/powerpoint/2010/main" val="593620473"/>
      </p:ext>
    </p:extLst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9406DC-28D5-4876-2700-383B0363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endParaRPr lang="it-IT" sz="3600"/>
          </a:p>
        </p:txBody>
      </p:sp>
      <p:pic>
        <p:nvPicPr>
          <p:cNvPr id="5" name="Immagine 4" descr="Immagine che contiene persona, vestiti, calzature, aria aperta">
            <a:extLst>
              <a:ext uri="{FF2B5EF4-FFF2-40B4-BE49-F238E27FC236}">
                <a16:creationId xmlns:a16="http://schemas.microsoft.com/office/drawing/2014/main" xmlns="" id="{63ACE242-51A8-BAB8-5708-3E90069C05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2" b="2527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B72E0D4-3DB6-FED3-0604-22AFADADA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0" y="3795085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800" dirty="0" err="1"/>
              <a:t>We</a:t>
            </a:r>
            <a:r>
              <a:rPr lang="it-IT" sz="1800" dirty="0"/>
              <a:t> are 34 middle school </a:t>
            </a:r>
            <a:r>
              <a:rPr lang="it-IT" sz="1800" dirty="0" err="1"/>
              <a:t>kids</a:t>
            </a:r>
            <a:r>
              <a:rPr lang="it-IT" sz="1800" dirty="0"/>
              <a:t> of the Brigata Sassari </a:t>
            </a:r>
            <a:r>
              <a:rPr lang="it-IT" sz="1800" dirty="0" err="1"/>
              <a:t>comprehensive</a:t>
            </a:r>
            <a:r>
              <a:rPr lang="it-IT" sz="1800" dirty="0"/>
              <a:t> institute.</a:t>
            </a:r>
          </a:p>
          <a:p>
            <a:pPr marL="0" indent="0">
              <a:buNone/>
            </a:pPr>
            <a:r>
              <a:rPr lang="it-IT" sz="1800" dirty="0" err="1"/>
              <a:t>We</a:t>
            </a:r>
            <a:r>
              <a:rPr lang="it-IT" sz="1800" dirty="0"/>
              <a:t> are </a:t>
            </a:r>
            <a:r>
              <a:rPr lang="it-IT" sz="1800" dirty="0" err="1"/>
              <a:t>taking</a:t>
            </a:r>
            <a:r>
              <a:rPr lang="it-IT" sz="1800" dirty="0"/>
              <a:t> part in a </a:t>
            </a:r>
            <a:r>
              <a:rPr lang="it-IT" sz="1800" dirty="0" err="1"/>
              <a:t>proget</a:t>
            </a:r>
            <a:r>
              <a:rPr lang="it-IT" sz="1800" dirty="0"/>
              <a:t> </a:t>
            </a:r>
            <a:r>
              <a:rPr lang="it-IT" sz="1800" dirty="0" err="1"/>
              <a:t>promoted</a:t>
            </a:r>
            <a:r>
              <a:rPr lang="it-IT" sz="1800" dirty="0"/>
              <a:t> by the school and </a:t>
            </a:r>
            <a:r>
              <a:rPr lang="it-IT" sz="1800" dirty="0" err="1"/>
              <a:t>coordinated</a:t>
            </a:r>
            <a:r>
              <a:rPr lang="it-IT" sz="1800" dirty="0"/>
              <a:t> by the </a:t>
            </a:r>
            <a:r>
              <a:rPr lang="it-IT" sz="1800" dirty="0" err="1"/>
              <a:t>teacher</a:t>
            </a:r>
            <a:r>
              <a:rPr lang="it-IT" sz="1800" dirty="0"/>
              <a:t> Moretti </a:t>
            </a:r>
            <a:r>
              <a:rPr lang="it-IT" sz="1800" dirty="0" err="1"/>
              <a:t>which</a:t>
            </a:r>
            <a:r>
              <a:rPr lang="it-IT" sz="1800" dirty="0"/>
              <a:t> </a:t>
            </a:r>
            <a:r>
              <a:rPr lang="it-IT" sz="1800" dirty="0" err="1"/>
              <a:t>took</a:t>
            </a:r>
            <a:r>
              <a:rPr lang="it-IT" sz="1800" dirty="0"/>
              <a:t> </a:t>
            </a:r>
            <a:r>
              <a:rPr lang="it-IT" sz="1800" dirty="0" err="1"/>
              <a:t>us</a:t>
            </a:r>
            <a:r>
              <a:rPr lang="it-IT" sz="1800" dirty="0"/>
              <a:t> to Malta for a study trip.</a:t>
            </a:r>
          </a:p>
        </p:txBody>
      </p:sp>
    </p:spTree>
    <p:extLst>
      <p:ext uri="{BB962C8B-B14F-4D97-AF65-F5344CB8AC3E}">
        <p14:creationId xmlns:p14="http://schemas.microsoft.com/office/powerpoint/2010/main" val="1464952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2CCC1CB-9E62-A93D-4056-9B6D68E8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it-IT" sz="3600" dirty="0"/>
              <a:t>THE JOURNEY</a:t>
            </a:r>
          </a:p>
        </p:txBody>
      </p:sp>
      <p:pic>
        <p:nvPicPr>
          <p:cNvPr id="2050" name="Picture 2" descr="Ryanair ordina altri 75 aerei Boeing 737 MAX - Aviation Report">
            <a:extLst>
              <a:ext uri="{FF2B5EF4-FFF2-40B4-BE49-F238E27FC236}">
                <a16:creationId xmlns:a16="http://schemas.microsoft.com/office/drawing/2014/main" xmlns="" id="{9B239B2B-15A6-BFFF-D4EA-E2D533317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9" b="16874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6A2823E-1F46-8499-F751-0FB6DA94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24" y="3752849"/>
            <a:ext cx="8159371" cy="2822763"/>
          </a:xfrm>
        </p:spPr>
        <p:txBody>
          <a:bodyPr anchor="ctr">
            <a:normAutofit/>
          </a:bodyPr>
          <a:lstStyle/>
          <a:p>
            <a:r>
              <a:rPr lang="it-IT" sz="1800" dirty="0" err="1"/>
              <a:t>It</a:t>
            </a:r>
            <a:r>
              <a:rPr lang="it-IT" sz="1800" dirty="0"/>
              <a:t> </a:t>
            </a:r>
            <a:r>
              <a:rPr lang="it-IT" sz="1800" dirty="0" err="1"/>
              <a:t>all</a:t>
            </a:r>
            <a:r>
              <a:rPr lang="it-IT" sz="1800" dirty="0"/>
              <a:t> </a:t>
            </a:r>
            <a:r>
              <a:rPr lang="it-IT" sz="1800" dirty="0" err="1"/>
              <a:t>began</a:t>
            </a:r>
            <a:r>
              <a:rPr lang="it-IT" sz="1800" dirty="0"/>
              <a:t> in piazzale Segni </a:t>
            </a:r>
            <a:r>
              <a:rPr lang="it-IT" sz="1800" dirty="0" err="1"/>
              <a:t>near</a:t>
            </a:r>
            <a:r>
              <a:rPr lang="it-IT" sz="1800" dirty="0"/>
              <a:t> </a:t>
            </a:r>
            <a:r>
              <a:rPr lang="it-IT" sz="1800" dirty="0" err="1"/>
              <a:t>our</a:t>
            </a:r>
            <a:r>
              <a:rPr lang="it-IT" sz="1800" dirty="0"/>
              <a:t> school.</a:t>
            </a:r>
          </a:p>
          <a:p>
            <a:r>
              <a:rPr lang="it-IT" sz="1800" dirty="0"/>
              <a:t>At 5:00 </a:t>
            </a:r>
            <a:r>
              <a:rPr lang="it-IT" sz="1800" dirty="0" err="1"/>
              <a:t>we</a:t>
            </a:r>
            <a:r>
              <a:rPr lang="it-IT" sz="1800" dirty="0"/>
              <a:t> </a:t>
            </a:r>
            <a:r>
              <a:rPr lang="it-IT" sz="1800" dirty="0" err="1"/>
              <a:t>said</a:t>
            </a:r>
            <a:r>
              <a:rPr lang="it-IT" sz="1800" dirty="0"/>
              <a:t> goodbye to </a:t>
            </a:r>
            <a:r>
              <a:rPr lang="it-IT" sz="1800" dirty="0" err="1"/>
              <a:t>our</a:t>
            </a:r>
            <a:r>
              <a:rPr lang="it-IT" sz="1800" dirty="0"/>
              <a:t> family </a:t>
            </a:r>
            <a:r>
              <a:rPr lang="it-IT" sz="1800" dirty="0" err="1"/>
              <a:t>members</a:t>
            </a:r>
            <a:r>
              <a:rPr lang="it-IT" sz="1800" dirty="0"/>
              <a:t> and </a:t>
            </a:r>
            <a:r>
              <a:rPr lang="it-IT" sz="1800" dirty="0" err="1"/>
              <a:t>got</a:t>
            </a:r>
            <a:r>
              <a:rPr lang="it-IT" sz="1800" dirty="0"/>
              <a:t> on the bus with the bit of nostalgia mixed with </a:t>
            </a:r>
            <a:r>
              <a:rPr lang="it-IT" sz="1800" dirty="0" err="1"/>
              <a:t>curiosity</a:t>
            </a:r>
            <a:r>
              <a:rPr lang="it-IT" sz="1800" dirty="0"/>
              <a:t>.</a:t>
            </a:r>
          </a:p>
          <a:p>
            <a:r>
              <a:rPr lang="it-IT" sz="1800" dirty="0" err="1"/>
              <a:t>Our</a:t>
            </a:r>
            <a:r>
              <a:rPr lang="it-IT" sz="1800" dirty="0"/>
              <a:t> </a:t>
            </a:r>
            <a:r>
              <a:rPr lang="it-IT" sz="1800" dirty="0" err="1"/>
              <a:t>fligth</a:t>
            </a:r>
            <a:r>
              <a:rPr lang="it-IT" sz="1800" dirty="0"/>
              <a:t> </a:t>
            </a:r>
            <a:r>
              <a:rPr lang="it-IT" sz="1800" dirty="0" err="1"/>
              <a:t>left</a:t>
            </a:r>
            <a:r>
              <a:rPr lang="it-IT" sz="1800" dirty="0"/>
              <a:t> Cagliari </a:t>
            </a:r>
            <a:r>
              <a:rPr lang="it-IT" sz="1800" dirty="0" err="1"/>
              <a:t>at</a:t>
            </a:r>
            <a:r>
              <a:rPr lang="it-IT" sz="1800" dirty="0"/>
              <a:t> </a:t>
            </a:r>
            <a:r>
              <a:rPr lang="it-IT" sz="1800" dirty="0" err="1"/>
              <a:t>around</a:t>
            </a:r>
            <a:r>
              <a:rPr lang="it-IT" sz="1800" dirty="0"/>
              <a:t> 10:00 and </a:t>
            </a:r>
            <a:r>
              <a:rPr lang="it-IT" sz="1800" dirty="0" err="1"/>
              <a:t>we</a:t>
            </a:r>
            <a:r>
              <a:rPr lang="it-IT" sz="1800" dirty="0"/>
              <a:t> </a:t>
            </a:r>
            <a:r>
              <a:rPr lang="it-IT" sz="1800" dirty="0" err="1"/>
              <a:t>arrived</a:t>
            </a:r>
            <a:r>
              <a:rPr lang="it-IT" sz="1800" dirty="0"/>
              <a:t> </a:t>
            </a:r>
            <a:r>
              <a:rPr lang="it-IT" sz="1800" dirty="0" err="1"/>
              <a:t>there</a:t>
            </a:r>
            <a:r>
              <a:rPr lang="it-IT" sz="1800" dirty="0"/>
              <a:t> from the 3 hour </a:t>
            </a:r>
            <a:r>
              <a:rPr lang="it-IT" sz="1800" dirty="0" err="1"/>
              <a:t>journey</a:t>
            </a:r>
            <a:r>
              <a:rPr lang="it-IT" sz="1800" dirty="0"/>
              <a:t>, </a:t>
            </a:r>
            <a:r>
              <a:rPr lang="it-IT" sz="1800" dirty="0" err="1"/>
              <a:t>but</a:t>
            </a:r>
            <a:r>
              <a:rPr lang="it-IT" sz="1800" dirty="0"/>
              <a:t> </a:t>
            </a:r>
            <a:r>
              <a:rPr lang="it-IT" sz="1800" dirty="0" err="1"/>
              <a:t>still</a:t>
            </a:r>
            <a:r>
              <a:rPr lang="it-IT" sz="1800" dirty="0"/>
              <a:t> with energy from the </a:t>
            </a:r>
            <a:r>
              <a:rPr lang="it-IT" sz="1800" dirty="0" err="1"/>
              <a:t>excitement</a:t>
            </a:r>
            <a:r>
              <a:rPr lang="it-IT" sz="1800" dirty="0"/>
              <a:t>.</a:t>
            </a:r>
          </a:p>
          <a:p>
            <a:r>
              <a:rPr lang="it-IT" sz="1800" dirty="0"/>
              <a:t>Once </a:t>
            </a:r>
            <a:r>
              <a:rPr lang="it-IT" sz="1800" dirty="0" err="1"/>
              <a:t>we</a:t>
            </a:r>
            <a:r>
              <a:rPr lang="it-IT" sz="1800" dirty="0"/>
              <a:t> </a:t>
            </a:r>
            <a:r>
              <a:rPr lang="it-IT" sz="1800" dirty="0" err="1"/>
              <a:t>got</a:t>
            </a:r>
            <a:r>
              <a:rPr lang="it-IT" sz="1800" dirty="0"/>
              <a:t> on the </a:t>
            </a:r>
            <a:r>
              <a:rPr lang="it-IT" sz="1800" dirty="0" err="1"/>
              <a:t>plane</a:t>
            </a:r>
            <a:r>
              <a:rPr lang="it-IT" sz="1800" dirty="0"/>
              <a:t> and </a:t>
            </a:r>
            <a:r>
              <a:rPr lang="it-IT" sz="1800" dirty="0" err="1"/>
              <a:t>we</a:t>
            </a:r>
            <a:r>
              <a:rPr lang="it-IT" sz="1800" dirty="0"/>
              <a:t> </a:t>
            </a:r>
            <a:r>
              <a:rPr lang="it-IT" sz="1800" dirty="0" err="1"/>
              <a:t>said</a:t>
            </a:r>
            <a:r>
              <a:rPr lang="it-IT" sz="1800" dirty="0"/>
              <a:t> goodbye to </a:t>
            </a:r>
            <a:r>
              <a:rPr lang="it-IT" sz="1800" dirty="0" err="1"/>
              <a:t>our</a:t>
            </a:r>
            <a:r>
              <a:rPr lang="it-IT" sz="1800" dirty="0"/>
              <a:t> </a:t>
            </a:r>
            <a:r>
              <a:rPr lang="it-IT" sz="1800" dirty="0" err="1"/>
              <a:t>land</a:t>
            </a:r>
            <a:r>
              <a:rPr lang="it-IT" sz="1800" dirty="0"/>
              <a:t> </a:t>
            </a:r>
            <a:r>
              <a:rPr lang="it-IT" sz="1800" dirty="0" err="1"/>
              <a:t>which</a:t>
            </a:r>
            <a:r>
              <a:rPr lang="it-IT" sz="1800" dirty="0"/>
              <a:t> </a:t>
            </a:r>
            <a:r>
              <a:rPr lang="it-IT" sz="1800" dirty="0" err="1"/>
              <a:t>we</a:t>
            </a:r>
            <a:r>
              <a:rPr lang="it-IT" sz="1800" dirty="0"/>
              <a:t> </a:t>
            </a:r>
            <a:r>
              <a:rPr lang="it-IT" sz="1800" dirty="0" err="1"/>
              <a:t>would</a:t>
            </a:r>
            <a:r>
              <a:rPr lang="it-IT" sz="1800" dirty="0"/>
              <a:t> </a:t>
            </a:r>
            <a:r>
              <a:rPr lang="it-IT" sz="1800" dirty="0" err="1"/>
              <a:t>see</a:t>
            </a:r>
            <a:r>
              <a:rPr lang="it-IT" sz="1800" dirty="0"/>
              <a:t> </a:t>
            </a:r>
            <a:r>
              <a:rPr lang="it-IT" sz="1800" dirty="0" err="1"/>
              <a:t>again</a:t>
            </a:r>
            <a:r>
              <a:rPr lang="it-IT" sz="1800" dirty="0"/>
              <a:t> on </a:t>
            </a:r>
            <a:r>
              <a:rPr lang="it-IT" sz="1800" dirty="0" err="1"/>
              <a:t>september</a:t>
            </a:r>
            <a:r>
              <a:rPr lang="it-IT" sz="1800" dirty="0"/>
              <a:t> 26.</a:t>
            </a:r>
          </a:p>
        </p:txBody>
      </p:sp>
    </p:spTree>
    <p:extLst>
      <p:ext uri="{BB962C8B-B14F-4D97-AF65-F5344CB8AC3E}">
        <p14:creationId xmlns:p14="http://schemas.microsoft.com/office/powerpoint/2010/main" val="12724020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  <p:sndAc>
          <p:stSnd>
            <p:snd r:embed="rId4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xmlns="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A19026-8177-BB2B-FB11-D89E3324C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it-IT"/>
              <a:t>Hotel Salini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xmlns="" id="{BCA4A9E9-DF9E-3A0F-2A46-EDAAD5B46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en-US" dirty="0"/>
              <a:t>When we arrived, we were very tired from the trip, but we immediately noticed the beauty of the hotel: it was very large and had a large swimming pool and a breathtaking view of the </a:t>
            </a:r>
            <a:r>
              <a:rPr lang="en-US" dirty="0" err="1"/>
              <a:t>maltese</a:t>
            </a:r>
            <a:r>
              <a:rPr lang="en-US" dirty="0"/>
              <a:t> see.</a:t>
            </a:r>
          </a:p>
          <a:p>
            <a:r>
              <a:rPr lang="en-US" dirty="0"/>
              <a:t>The rooms were also very welcoming and comfortable.</a:t>
            </a:r>
          </a:p>
        </p:txBody>
      </p:sp>
      <p:sp>
        <p:nvSpPr>
          <p:cNvPr id="5129" name="Oval 5128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camere Salini Resort: Foto e recensioni - Tripadvisor">
            <a:extLst>
              <a:ext uri="{FF2B5EF4-FFF2-40B4-BE49-F238E27FC236}">
                <a16:creationId xmlns:a16="http://schemas.microsoft.com/office/drawing/2014/main" xmlns="" id="{B98AF964-0A7D-5FDA-9709-2EF35078B6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6" r="9260" b="-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Arc 5130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Salini Resort, St Paul's Bay – Prezzi aggiornati per il 2023">
            <a:extLst>
              <a:ext uri="{FF2B5EF4-FFF2-40B4-BE49-F238E27FC236}">
                <a16:creationId xmlns:a16="http://schemas.microsoft.com/office/drawing/2014/main" xmlns="" id="{B5C7071A-1522-4A55-2EBC-98CECCBBF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r="5774" b="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78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4C0833C-D6F2-7C9A-9110-9E889F5A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it-IT" sz="3600" dirty="0"/>
              <a:t>A </a:t>
            </a:r>
            <a:r>
              <a:rPr lang="it-IT" sz="3600" dirty="0" err="1"/>
              <a:t>tipycal</a:t>
            </a:r>
            <a:r>
              <a:rPr lang="it-IT" sz="3600" dirty="0"/>
              <a:t> day</a:t>
            </a:r>
          </a:p>
        </p:txBody>
      </p:sp>
      <p:pic>
        <p:nvPicPr>
          <p:cNvPr id="3074" name="Picture 2" descr="Vacanza Studio Malta | Viaggi Studio Salina Bay | L'astrolabio">
            <a:extLst>
              <a:ext uri="{FF2B5EF4-FFF2-40B4-BE49-F238E27FC236}">
                <a16:creationId xmlns:a16="http://schemas.microsoft.com/office/drawing/2014/main" xmlns="" id="{4612E936-027C-2430-A15C-A818A1F79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24" b="7270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EB3ED69-A24A-8482-2E9F-EB92F1CB2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it-IT" sz="1500" dirty="0" err="1"/>
              <a:t>Every</a:t>
            </a:r>
            <a:r>
              <a:rPr lang="it-IT" sz="1500" dirty="0"/>
              <a:t> day </a:t>
            </a:r>
            <a:r>
              <a:rPr lang="it-IT" sz="1500" dirty="0" err="1"/>
              <a:t>we</a:t>
            </a:r>
            <a:r>
              <a:rPr lang="it-IT" sz="1500" dirty="0"/>
              <a:t> </a:t>
            </a:r>
            <a:r>
              <a:rPr lang="it-IT" sz="1500" dirty="0" err="1"/>
              <a:t>woke</a:t>
            </a:r>
            <a:r>
              <a:rPr lang="it-IT" sz="1500" dirty="0"/>
              <a:t> up </a:t>
            </a:r>
            <a:r>
              <a:rPr lang="it-IT" sz="1500" dirty="0" err="1"/>
              <a:t>early</a:t>
            </a:r>
            <a:r>
              <a:rPr lang="it-IT" sz="1500" dirty="0"/>
              <a:t> to go </a:t>
            </a:r>
            <a:r>
              <a:rPr lang="it-IT" sz="1500" dirty="0" err="1"/>
              <a:t>have</a:t>
            </a:r>
            <a:r>
              <a:rPr lang="it-IT" sz="1500" dirty="0"/>
              <a:t> breakfast; after </a:t>
            </a:r>
            <a:r>
              <a:rPr lang="it-IT" sz="1500" dirty="0" err="1"/>
              <a:t>eating</a:t>
            </a:r>
            <a:r>
              <a:rPr lang="it-IT" sz="1500" dirty="0"/>
              <a:t> </a:t>
            </a:r>
            <a:r>
              <a:rPr lang="it-IT" sz="1500" dirty="0" err="1"/>
              <a:t>we</a:t>
            </a:r>
            <a:r>
              <a:rPr lang="it-IT" sz="1500" dirty="0"/>
              <a:t> </a:t>
            </a:r>
            <a:r>
              <a:rPr lang="it-IT" sz="1500" dirty="0" err="1"/>
              <a:t>returned</a:t>
            </a:r>
            <a:r>
              <a:rPr lang="it-IT" sz="1500" dirty="0"/>
              <a:t> to </a:t>
            </a:r>
            <a:r>
              <a:rPr lang="it-IT" sz="1500" dirty="0" err="1"/>
              <a:t>our</a:t>
            </a:r>
            <a:r>
              <a:rPr lang="it-IT" sz="1500" dirty="0"/>
              <a:t> rooms to </a:t>
            </a:r>
            <a:r>
              <a:rPr lang="it-IT" sz="1500" dirty="0" err="1"/>
              <a:t>prepare</a:t>
            </a:r>
            <a:r>
              <a:rPr lang="it-IT" sz="1500" dirty="0"/>
              <a:t> for </a:t>
            </a:r>
            <a:r>
              <a:rPr lang="it-IT" sz="1500" dirty="0" err="1"/>
              <a:t>that</a:t>
            </a:r>
            <a:r>
              <a:rPr lang="it-IT" sz="1500" dirty="0"/>
              <a:t> </a:t>
            </a:r>
            <a:r>
              <a:rPr lang="it-IT" sz="1500" dirty="0" err="1"/>
              <a:t>day’s</a:t>
            </a:r>
            <a:r>
              <a:rPr lang="it-IT" sz="1500" dirty="0"/>
              <a:t> trip.</a:t>
            </a:r>
          </a:p>
          <a:p>
            <a:pPr marL="0" indent="0">
              <a:buNone/>
            </a:pPr>
            <a:r>
              <a:rPr lang="it-IT" sz="1500" dirty="0" err="1"/>
              <a:t>When</a:t>
            </a:r>
            <a:r>
              <a:rPr lang="it-IT" sz="1500" dirty="0"/>
              <a:t> </a:t>
            </a:r>
            <a:r>
              <a:rPr lang="it-IT" sz="1500" dirty="0" err="1"/>
              <a:t>we</a:t>
            </a:r>
            <a:r>
              <a:rPr lang="it-IT" sz="1500" dirty="0"/>
              <a:t> </a:t>
            </a:r>
            <a:r>
              <a:rPr lang="it-IT" sz="1500" dirty="0" err="1"/>
              <a:t>returned</a:t>
            </a:r>
            <a:r>
              <a:rPr lang="it-IT" sz="1500" dirty="0"/>
              <a:t> from the trip </a:t>
            </a:r>
            <a:r>
              <a:rPr lang="it-IT" sz="1500" dirty="0" err="1"/>
              <a:t>we</a:t>
            </a:r>
            <a:r>
              <a:rPr lang="it-IT" sz="1500" dirty="0"/>
              <a:t> </a:t>
            </a:r>
            <a:r>
              <a:rPr lang="it-IT" sz="1500" dirty="0" err="1"/>
              <a:t>had</a:t>
            </a:r>
            <a:r>
              <a:rPr lang="it-IT" sz="1500" dirty="0"/>
              <a:t> lunch and </a:t>
            </a:r>
            <a:r>
              <a:rPr lang="it-IT" sz="1500" dirty="0" err="1"/>
              <a:t>then</a:t>
            </a:r>
            <a:r>
              <a:rPr lang="it-IT" sz="1500" dirty="0"/>
              <a:t> </a:t>
            </a:r>
            <a:r>
              <a:rPr lang="it-IT" sz="1500" dirty="0" err="1"/>
              <a:t>went</a:t>
            </a:r>
            <a:r>
              <a:rPr lang="it-IT" sz="1500" dirty="0"/>
              <a:t> to class: the </a:t>
            </a:r>
            <a:r>
              <a:rPr lang="it-IT" sz="1500" dirty="0" err="1"/>
              <a:t>lessons</a:t>
            </a:r>
            <a:r>
              <a:rPr lang="it-IT" sz="1500" dirty="0"/>
              <a:t> </a:t>
            </a:r>
            <a:r>
              <a:rPr lang="it-IT" sz="1500" dirty="0" err="1"/>
              <a:t>lasted</a:t>
            </a:r>
            <a:r>
              <a:rPr lang="it-IT" sz="1500" dirty="0"/>
              <a:t> </a:t>
            </a:r>
            <a:r>
              <a:rPr lang="it-IT" sz="1500" dirty="0" err="1"/>
              <a:t>about</a:t>
            </a:r>
            <a:r>
              <a:rPr lang="it-IT" sz="1500" dirty="0"/>
              <a:t> 4 hours </a:t>
            </a:r>
            <a:r>
              <a:rPr lang="it-IT" sz="1500" dirty="0" err="1"/>
              <a:t>including</a:t>
            </a:r>
            <a:r>
              <a:rPr lang="it-IT" sz="1500" dirty="0"/>
              <a:t> </a:t>
            </a:r>
            <a:r>
              <a:rPr lang="it-IT" sz="1500" dirty="0" err="1"/>
              <a:t>three</a:t>
            </a:r>
            <a:r>
              <a:rPr lang="it-IT" sz="1500" dirty="0"/>
              <a:t> quarter-</a:t>
            </a:r>
            <a:r>
              <a:rPr lang="it-IT" sz="1500" dirty="0" err="1"/>
              <a:t>our</a:t>
            </a:r>
            <a:r>
              <a:rPr lang="it-IT" sz="1500" dirty="0"/>
              <a:t> breaks.</a:t>
            </a:r>
          </a:p>
          <a:p>
            <a:pPr marL="0" indent="0">
              <a:buNone/>
            </a:pPr>
            <a:r>
              <a:rPr lang="it-IT" sz="1500" dirty="0" err="1"/>
              <a:t>There</a:t>
            </a:r>
            <a:r>
              <a:rPr lang="it-IT" sz="1500" dirty="0"/>
              <a:t> </a:t>
            </a:r>
            <a:r>
              <a:rPr lang="it-IT" sz="1500" dirty="0" err="1"/>
              <a:t>were</a:t>
            </a:r>
            <a:r>
              <a:rPr lang="it-IT" sz="1500" dirty="0"/>
              <a:t> </a:t>
            </a:r>
            <a:r>
              <a:rPr lang="it-IT" sz="1500" dirty="0" err="1"/>
              <a:t>various</a:t>
            </a:r>
            <a:r>
              <a:rPr lang="it-IT" sz="1500" dirty="0"/>
              <a:t> classes </a:t>
            </a:r>
            <a:r>
              <a:rPr lang="it-IT" sz="1500" dirty="0" err="1"/>
              <a:t>were</a:t>
            </a:r>
            <a:r>
              <a:rPr lang="it-IT" sz="1500" dirty="0"/>
              <a:t> games and activities </a:t>
            </a:r>
            <a:r>
              <a:rPr lang="it-IT" sz="1500" dirty="0" err="1"/>
              <a:t>were</a:t>
            </a:r>
            <a:r>
              <a:rPr lang="it-IT" sz="1500" dirty="0"/>
              <a:t> </a:t>
            </a:r>
            <a:r>
              <a:rPr lang="it-IT" sz="1500" dirty="0" err="1"/>
              <a:t>played</a:t>
            </a:r>
            <a:r>
              <a:rPr lang="it-IT" sz="1500" dirty="0"/>
              <a:t> to </a:t>
            </a:r>
            <a:r>
              <a:rPr lang="it-IT" sz="1500" dirty="0" err="1"/>
              <a:t>learn</a:t>
            </a:r>
            <a:r>
              <a:rPr lang="it-IT" sz="1500" dirty="0"/>
              <a:t> </a:t>
            </a:r>
            <a:r>
              <a:rPr lang="it-IT" sz="1500" dirty="0" err="1"/>
              <a:t>english</a:t>
            </a:r>
            <a:r>
              <a:rPr lang="it-IT" sz="1500" dirty="0"/>
              <a:t>.</a:t>
            </a:r>
          </a:p>
          <a:p>
            <a:pPr marL="0" indent="0">
              <a:buNone/>
            </a:pPr>
            <a:r>
              <a:rPr lang="it-IT" sz="1500" dirty="0"/>
              <a:t>Once the </a:t>
            </a:r>
            <a:r>
              <a:rPr lang="it-IT" sz="1500" dirty="0" err="1"/>
              <a:t>lessons</a:t>
            </a:r>
            <a:r>
              <a:rPr lang="it-IT" sz="1500" dirty="0"/>
              <a:t> </a:t>
            </a:r>
            <a:r>
              <a:rPr lang="it-IT" sz="1500" dirty="0" err="1"/>
              <a:t>were</a:t>
            </a:r>
            <a:r>
              <a:rPr lang="it-IT" sz="1500" dirty="0"/>
              <a:t> over </a:t>
            </a:r>
            <a:r>
              <a:rPr lang="it-IT" sz="1500" dirty="0" err="1"/>
              <a:t>we</a:t>
            </a:r>
            <a:r>
              <a:rPr lang="it-IT" sz="1500" dirty="0"/>
              <a:t> </a:t>
            </a:r>
            <a:r>
              <a:rPr lang="it-IT" sz="1500" dirty="0" err="1"/>
              <a:t>had</a:t>
            </a:r>
            <a:r>
              <a:rPr lang="it-IT" sz="1500" dirty="0"/>
              <a:t> a moment of </a:t>
            </a:r>
            <a:r>
              <a:rPr lang="it-IT" sz="1500" dirty="0" err="1"/>
              <a:t>leisure</a:t>
            </a:r>
            <a:r>
              <a:rPr lang="it-IT" sz="1500" dirty="0"/>
              <a:t> </a:t>
            </a:r>
            <a:r>
              <a:rPr lang="it-IT" sz="1500" dirty="0" err="1"/>
              <a:t>before</a:t>
            </a:r>
            <a:r>
              <a:rPr lang="it-IT" sz="1500" dirty="0"/>
              <a:t> </a:t>
            </a:r>
            <a:r>
              <a:rPr lang="it-IT" sz="1500" dirty="0" err="1"/>
              <a:t>dinner</a:t>
            </a:r>
            <a:r>
              <a:rPr lang="it-IT" sz="1500" dirty="0"/>
              <a:t>.</a:t>
            </a:r>
          </a:p>
          <a:p>
            <a:pPr marL="0" indent="0">
              <a:buNone/>
            </a:pPr>
            <a:r>
              <a:rPr lang="it-IT" sz="1500" dirty="0" err="1"/>
              <a:t>We</a:t>
            </a:r>
            <a:r>
              <a:rPr lang="it-IT" sz="1500" dirty="0"/>
              <a:t> </a:t>
            </a:r>
            <a:r>
              <a:rPr lang="it-IT" sz="1500" dirty="0" err="1"/>
              <a:t>weren’t</a:t>
            </a:r>
            <a:r>
              <a:rPr lang="it-IT" sz="1500" dirty="0"/>
              <a:t> the </a:t>
            </a:r>
            <a:r>
              <a:rPr lang="it-IT" sz="1500" dirty="0" err="1"/>
              <a:t>only</a:t>
            </a:r>
            <a:r>
              <a:rPr lang="it-IT" sz="1500" dirty="0"/>
              <a:t> </a:t>
            </a:r>
            <a:r>
              <a:rPr lang="it-IT" sz="1500" dirty="0" err="1"/>
              <a:t>ones</a:t>
            </a:r>
            <a:r>
              <a:rPr lang="it-IT" sz="1500" dirty="0"/>
              <a:t> </a:t>
            </a:r>
            <a:r>
              <a:rPr lang="it-IT" sz="1500" dirty="0" err="1"/>
              <a:t>studying</a:t>
            </a:r>
            <a:r>
              <a:rPr lang="it-IT" sz="1500" dirty="0"/>
              <a:t> in the resort: </a:t>
            </a:r>
            <a:r>
              <a:rPr lang="it-IT" sz="1500" dirty="0" err="1"/>
              <a:t>there</a:t>
            </a:r>
            <a:r>
              <a:rPr lang="it-IT" sz="1500" dirty="0"/>
              <a:t> </a:t>
            </a:r>
            <a:r>
              <a:rPr lang="it-IT" sz="1500" dirty="0" err="1"/>
              <a:t>were</a:t>
            </a:r>
            <a:r>
              <a:rPr lang="it-IT" sz="1500" dirty="0"/>
              <a:t> </a:t>
            </a:r>
            <a:r>
              <a:rPr lang="it-IT" sz="1500" dirty="0" err="1"/>
              <a:t>also</a:t>
            </a:r>
            <a:r>
              <a:rPr lang="it-IT" sz="1500" dirty="0"/>
              <a:t> </a:t>
            </a:r>
            <a:r>
              <a:rPr lang="it-IT" sz="1500" dirty="0" err="1"/>
              <a:t>other</a:t>
            </a:r>
            <a:r>
              <a:rPr lang="it-IT" sz="1500" dirty="0"/>
              <a:t> </a:t>
            </a:r>
            <a:r>
              <a:rPr lang="it-IT" sz="1500" dirty="0" err="1"/>
              <a:t>kids</a:t>
            </a:r>
            <a:r>
              <a:rPr lang="it-IT" sz="1500" dirty="0"/>
              <a:t> of </a:t>
            </a:r>
            <a:r>
              <a:rPr lang="it-IT" sz="1500" dirty="0" err="1"/>
              <a:t>othr</a:t>
            </a:r>
            <a:r>
              <a:rPr lang="it-IT" sz="1500" dirty="0"/>
              <a:t> </a:t>
            </a:r>
            <a:r>
              <a:rPr lang="it-IT" sz="1500" dirty="0" err="1"/>
              <a:t>nationalities</a:t>
            </a:r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601478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34A8DD0-77E9-77A6-0B1C-2551211C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it-IT" sz="5400" dirty="0"/>
              <a:t>The </a:t>
            </a:r>
            <a:r>
              <a:rPr lang="it-IT" sz="5400" dirty="0" err="1"/>
              <a:t>most</a:t>
            </a:r>
            <a:r>
              <a:rPr lang="it-IT" sz="5400" dirty="0"/>
              <a:t> </a:t>
            </a:r>
            <a:r>
              <a:rPr lang="it-IT" sz="5400" dirty="0" err="1"/>
              <a:t>important</a:t>
            </a:r>
            <a:r>
              <a:rPr lang="it-IT" sz="5400" dirty="0"/>
              <a:t> </a:t>
            </a:r>
            <a:r>
              <a:rPr lang="it-IT" sz="5400" dirty="0" err="1"/>
              <a:t>destinations</a:t>
            </a:r>
            <a:endParaRPr lang="it-IT" sz="5400" dirty="0"/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07D5E00-E1C1-FBA7-75B5-1B80CBDD3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it-IT" sz="2000" dirty="0"/>
              <a:t>On the second day </a:t>
            </a:r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visited</a:t>
            </a:r>
            <a:r>
              <a:rPr lang="it-IT" sz="2000" dirty="0"/>
              <a:t> Valletta, the capital of </a:t>
            </a:r>
            <a:r>
              <a:rPr lang="it-IT" sz="2000" dirty="0" err="1"/>
              <a:t>Malta,taking</a:t>
            </a:r>
            <a:r>
              <a:rPr lang="it-IT" sz="2000" dirty="0"/>
              <a:t> a ferry and visiting the port </a:t>
            </a:r>
            <a:r>
              <a:rPr lang="it-IT" sz="2000" dirty="0" err="1"/>
              <a:t>going</a:t>
            </a:r>
            <a:r>
              <a:rPr lang="it-IT" sz="2000" dirty="0"/>
              <a:t> to places </a:t>
            </a:r>
            <a:r>
              <a:rPr lang="it-IT" sz="2000" dirty="0" err="1"/>
              <a:t>accessible</a:t>
            </a:r>
            <a:r>
              <a:rPr lang="it-IT" sz="2000" dirty="0"/>
              <a:t> </a:t>
            </a:r>
            <a:r>
              <a:rPr lang="it-IT" sz="2000" dirty="0" err="1"/>
              <a:t>only</a:t>
            </a:r>
            <a:r>
              <a:rPr lang="it-IT" sz="2000" dirty="0"/>
              <a:t> by </a:t>
            </a:r>
            <a:r>
              <a:rPr lang="it-IT" sz="2000" dirty="0" err="1"/>
              <a:t>sea</a:t>
            </a:r>
            <a:r>
              <a:rPr lang="it-IT" sz="2000" dirty="0"/>
              <a:t>.</a:t>
            </a:r>
          </a:p>
          <a:p>
            <a:r>
              <a:rPr lang="it-IT" sz="2000" dirty="0" err="1"/>
              <a:t>During</a:t>
            </a:r>
            <a:r>
              <a:rPr lang="it-IT" sz="2000" dirty="0"/>
              <a:t> the tour </a:t>
            </a:r>
            <a:r>
              <a:rPr lang="it-IT" sz="2000" dirty="0" err="1"/>
              <a:t>we</a:t>
            </a:r>
            <a:r>
              <a:rPr lang="it-IT" sz="2000" dirty="0"/>
              <a:t> </a:t>
            </a:r>
            <a:r>
              <a:rPr lang="it-IT" sz="2000" dirty="0" err="1"/>
              <a:t>saw</a:t>
            </a:r>
            <a:r>
              <a:rPr lang="it-IT" sz="2000" dirty="0"/>
              <a:t> </a:t>
            </a:r>
            <a:r>
              <a:rPr lang="it-IT" sz="2000" dirty="0" err="1"/>
              <a:t>fortresses</a:t>
            </a:r>
            <a:r>
              <a:rPr lang="it-IT" sz="2000" dirty="0"/>
              <a:t> </a:t>
            </a:r>
            <a:r>
              <a:rPr lang="it-IT" sz="2000" dirty="0" err="1"/>
              <a:t>built</a:t>
            </a:r>
            <a:r>
              <a:rPr lang="it-IT" sz="2000" dirty="0"/>
              <a:t> </a:t>
            </a:r>
            <a:r>
              <a:rPr lang="it-IT" sz="2000" dirty="0" err="1"/>
              <a:t>around</a:t>
            </a:r>
            <a:r>
              <a:rPr lang="it-IT" sz="2000" dirty="0"/>
              <a:t> the 13° </a:t>
            </a:r>
            <a:r>
              <a:rPr lang="it-IT" sz="2000" dirty="0" err="1"/>
              <a:t>century</a:t>
            </a:r>
            <a:r>
              <a:rPr lang="it-IT" sz="2000" dirty="0"/>
              <a:t>.</a:t>
            </a:r>
          </a:p>
          <a:p>
            <a:r>
              <a:rPr lang="it-IT" sz="2000" dirty="0" err="1"/>
              <a:t>There</a:t>
            </a:r>
            <a:r>
              <a:rPr lang="it-IT" sz="2000" dirty="0"/>
              <a:t> </a:t>
            </a:r>
            <a:r>
              <a:rPr lang="it-IT" sz="2000" dirty="0" err="1"/>
              <a:t>were</a:t>
            </a:r>
            <a:r>
              <a:rPr lang="it-IT" sz="2000" dirty="0"/>
              <a:t> </a:t>
            </a:r>
            <a:r>
              <a:rPr lang="it-IT" sz="2000" dirty="0" err="1"/>
              <a:t>many</a:t>
            </a:r>
            <a:r>
              <a:rPr lang="it-IT" sz="2000" dirty="0"/>
              <a:t> </a:t>
            </a:r>
            <a:r>
              <a:rPr lang="it-IT" sz="2000" dirty="0" err="1"/>
              <a:t>luxury</a:t>
            </a:r>
            <a:r>
              <a:rPr lang="it-IT" sz="2000" dirty="0"/>
              <a:t> boats and cruises landing </a:t>
            </a:r>
            <a:r>
              <a:rPr lang="it-IT" sz="2000" dirty="0" err="1"/>
              <a:t>there</a:t>
            </a:r>
            <a:r>
              <a:rPr lang="it-IT" sz="2000" dirty="0"/>
              <a:t>.</a:t>
            </a:r>
          </a:p>
          <a:p>
            <a:endParaRPr lang="it-IT" sz="2000" dirty="0"/>
          </a:p>
        </p:txBody>
      </p:sp>
      <p:pic>
        <p:nvPicPr>
          <p:cNvPr id="1026" name="Picture 2" descr="Malta: parte il progetto per l'abbattimento del 90% delle emissioni in porto  - Porti e Logistica - Mare - ANSA.it">
            <a:extLst>
              <a:ext uri="{FF2B5EF4-FFF2-40B4-BE49-F238E27FC236}">
                <a16:creationId xmlns:a16="http://schemas.microsoft.com/office/drawing/2014/main" xmlns="" id="{A7B092CC-2F29-FA77-BF8C-2D947493E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1" r="9016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71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xmlns="" id="{A6D37EE4-EA1B-46EE-A54B-5233C63C96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A0F0D10-FB81-B63A-FFE9-DA9999C59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it-IT" sz="5400" dirty="0"/>
              <a:t>Mdina e Rabat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xmlns="" id="{927D5270-6648-4CC1-8F78-48BE299CAC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dina - La Città del Silenzio">
            <a:extLst>
              <a:ext uri="{FF2B5EF4-FFF2-40B4-BE49-F238E27FC236}">
                <a16:creationId xmlns:a16="http://schemas.microsoft.com/office/drawing/2014/main" xmlns="" id="{C7677657-F897-A316-D45C-FF2CF3F04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8" r="23573" b="2"/>
          <a:stretch/>
        </p:blipFill>
        <p:spPr bwMode="auto">
          <a:xfrm>
            <a:off x="235323" y="1880753"/>
            <a:ext cx="4101187" cy="4795712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D27CA82-9AA2-92EF-051D-C10359EDE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2200" dirty="0"/>
              <a:t>Mdina </a:t>
            </a:r>
            <a:r>
              <a:rPr lang="it-IT" sz="2200" dirty="0" err="1"/>
              <a:t>is</a:t>
            </a:r>
            <a:r>
              <a:rPr lang="it-IT" sz="2200" dirty="0"/>
              <a:t> a </a:t>
            </a:r>
            <a:r>
              <a:rPr lang="it-IT" sz="2200" dirty="0" err="1"/>
              <a:t>very</a:t>
            </a:r>
            <a:r>
              <a:rPr lang="it-IT" sz="2200" dirty="0"/>
              <a:t> small </a:t>
            </a:r>
            <a:r>
              <a:rPr lang="it-IT" sz="2200" dirty="0" err="1"/>
              <a:t>medieval</a:t>
            </a:r>
            <a:r>
              <a:rPr lang="it-IT" sz="2200" dirty="0"/>
              <a:t> city and </a:t>
            </a:r>
            <a:r>
              <a:rPr lang="it-IT" sz="2200" dirty="0" err="1"/>
              <a:t>attached</a:t>
            </a:r>
            <a:r>
              <a:rPr lang="it-IT" sz="2200" dirty="0"/>
              <a:t> to Rabat.</a:t>
            </a:r>
          </a:p>
          <a:p>
            <a:pPr marL="0" indent="0">
              <a:buNone/>
            </a:pPr>
            <a:r>
              <a:rPr lang="it-IT" sz="2200" dirty="0"/>
              <a:t>Mdina </a:t>
            </a:r>
            <a:r>
              <a:rPr lang="it-IT" sz="2200" dirty="0" err="1"/>
              <a:t>was</a:t>
            </a:r>
            <a:r>
              <a:rPr lang="it-IT" sz="2200" dirty="0"/>
              <a:t> </a:t>
            </a:r>
            <a:r>
              <a:rPr lang="it-IT" sz="2200" dirty="0" err="1"/>
              <a:t>founded</a:t>
            </a:r>
            <a:r>
              <a:rPr lang="it-IT" sz="2200" dirty="0"/>
              <a:t> by the </a:t>
            </a:r>
            <a:r>
              <a:rPr lang="it-IT" sz="2200" dirty="0" err="1"/>
              <a:t>Phoenicians</a:t>
            </a:r>
            <a:r>
              <a:rPr lang="it-IT" sz="2200" dirty="0"/>
              <a:t> in 70b.C..</a:t>
            </a:r>
          </a:p>
          <a:p>
            <a:pPr marL="0" indent="0">
              <a:buNone/>
            </a:pPr>
            <a:r>
              <a:rPr lang="it-IT" sz="2200" dirty="0"/>
              <a:t>Due to </a:t>
            </a:r>
            <a:r>
              <a:rPr lang="it-IT" sz="2200" dirty="0" err="1"/>
              <a:t>its</a:t>
            </a:r>
            <a:r>
              <a:rPr lang="it-IT" sz="2200" dirty="0"/>
              <a:t> </a:t>
            </a:r>
            <a:r>
              <a:rPr lang="it-IT" sz="2200" dirty="0" err="1"/>
              <a:t>strategic</a:t>
            </a:r>
            <a:r>
              <a:rPr lang="it-IT" sz="2200" dirty="0"/>
              <a:t> position, </a:t>
            </a: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was</a:t>
            </a:r>
            <a:r>
              <a:rPr lang="it-IT" sz="2200" dirty="0"/>
              <a:t> the capital of Malta </a:t>
            </a:r>
            <a:r>
              <a:rPr lang="it-IT" sz="2200" dirty="0" err="1"/>
              <a:t>until</a:t>
            </a:r>
            <a:r>
              <a:rPr lang="it-IT" sz="2200" dirty="0"/>
              <a:t> 1530.</a:t>
            </a:r>
          </a:p>
          <a:p>
            <a:pPr marL="0" indent="0">
              <a:buNone/>
            </a:pPr>
            <a:r>
              <a:rPr lang="it-IT" sz="2200" dirty="0"/>
              <a:t>Rabat </a:t>
            </a:r>
            <a:r>
              <a:rPr lang="it-IT" sz="2200" dirty="0" err="1"/>
              <a:t>means</a:t>
            </a:r>
            <a:r>
              <a:rPr lang="it-IT" sz="2200" dirty="0"/>
              <a:t> </a:t>
            </a:r>
            <a:r>
              <a:rPr lang="it-IT" sz="2200" dirty="0" err="1"/>
              <a:t>suburb</a:t>
            </a:r>
            <a:r>
              <a:rPr lang="it-IT" sz="2200" dirty="0"/>
              <a:t>, </a:t>
            </a:r>
            <a:r>
              <a:rPr lang="it-IT" sz="2200" dirty="0" err="1"/>
              <a:t>as</a:t>
            </a:r>
            <a:r>
              <a:rPr lang="it-IT" sz="2200" dirty="0"/>
              <a:t> </a:t>
            </a: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was</a:t>
            </a:r>
            <a:r>
              <a:rPr lang="it-IT" sz="2200" dirty="0"/>
              <a:t> once a </a:t>
            </a:r>
            <a:r>
              <a:rPr lang="it-IT" sz="2200" dirty="0" err="1"/>
              <a:t>fraction</a:t>
            </a:r>
            <a:r>
              <a:rPr lang="it-IT" sz="2200" dirty="0"/>
              <a:t> of Mdina.</a:t>
            </a:r>
          </a:p>
          <a:p>
            <a:pPr marL="0" indent="0">
              <a:buNone/>
            </a:pPr>
            <a:r>
              <a:rPr lang="it-IT" sz="2200" dirty="0" err="1"/>
              <a:t>Although</a:t>
            </a:r>
            <a:r>
              <a:rPr lang="it-IT" sz="2200" dirty="0"/>
              <a:t> </a:t>
            </a:r>
            <a:r>
              <a:rPr lang="it-IT" sz="2200" dirty="0" err="1"/>
              <a:t>very</a:t>
            </a:r>
            <a:r>
              <a:rPr lang="it-IT" sz="2200" dirty="0"/>
              <a:t> small, </a:t>
            </a:r>
            <a:r>
              <a:rPr lang="it-IT" sz="2200" dirty="0" err="1"/>
              <a:t>it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a city </a:t>
            </a:r>
            <a:r>
              <a:rPr lang="it-IT" sz="2200" dirty="0" err="1"/>
              <a:t>rich</a:t>
            </a:r>
            <a:r>
              <a:rPr lang="it-IT" sz="2200" dirty="0"/>
              <a:t> in history: Saint Paul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said</a:t>
            </a:r>
            <a:r>
              <a:rPr lang="it-IT" sz="2200" dirty="0"/>
              <a:t> to </a:t>
            </a:r>
            <a:r>
              <a:rPr lang="it-IT" sz="2200" dirty="0" err="1"/>
              <a:t>have</a:t>
            </a:r>
            <a:r>
              <a:rPr lang="it-IT" sz="2200" dirty="0"/>
              <a:t> </a:t>
            </a:r>
            <a:r>
              <a:rPr lang="it-IT" sz="2200" dirty="0" err="1"/>
              <a:t>lived</a:t>
            </a:r>
            <a:r>
              <a:rPr lang="it-IT" sz="2200" dirty="0"/>
              <a:t> for a time and </a:t>
            </a:r>
            <a:r>
              <a:rPr lang="it-IT" sz="2200" dirty="0" err="1"/>
              <a:t>created</a:t>
            </a:r>
            <a:r>
              <a:rPr lang="it-IT" sz="2200" dirty="0"/>
              <a:t> </a:t>
            </a:r>
            <a:r>
              <a:rPr lang="it-IT" sz="2200" dirty="0" err="1"/>
              <a:t>Malta’s</a:t>
            </a:r>
            <a:r>
              <a:rPr lang="it-IT" sz="2200" dirty="0"/>
              <a:t> first Christian community.</a:t>
            </a:r>
          </a:p>
        </p:txBody>
      </p:sp>
    </p:spTree>
    <p:extLst>
      <p:ext uri="{BB962C8B-B14F-4D97-AF65-F5344CB8AC3E}">
        <p14:creationId xmlns:p14="http://schemas.microsoft.com/office/powerpoint/2010/main" val="1132793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695E8CB-A51A-5037-8BD0-0D0301930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it-IT" sz="5400" dirty="0"/>
              <a:t>The glass of Valletta</a:t>
            </a:r>
          </a:p>
        </p:txBody>
      </p:sp>
      <p:pic>
        <p:nvPicPr>
          <p:cNvPr id="5" name="Immagine 4" descr="Immagine che contiene vestiti, edificio, uomo, persona&#10;&#10;Descrizione generata automaticamente">
            <a:extLst>
              <a:ext uri="{FF2B5EF4-FFF2-40B4-BE49-F238E27FC236}">
                <a16:creationId xmlns:a16="http://schemas.microsoft.com/office/drawing/2014/main" xmlns="" id="{69103CB4-C893-C64A-33B4-33BEEE98D4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3" r="2879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sketchy line">
            <a:extLst>
              <a:ext uri="{FF2B5EF4-FFF2-40B4-BE49-F238E27FC236}">
                <a16:creationId xmlns:a16="http://schemas.microsoft.com/office/drawing/2014/main" xmlns="" id="{21540236-BFD5-4A9D-8840-4703E7F768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99563B4-5229-AFB3-45FA-840631A4A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it-IT" sz="2200" dirty="0"/>
              <a:t>One of </a:t>
            </a:r>
            <a:r>
              <a:rPr lang="it-IT" sz="2200" dirty="0" err="1"/>
              <a:t>our</a:t>
            </a:r>
            <a:r>
              <a:rPr lang="it-IT" sz="2200" dirty="0"/>
              <a:t> </a:t>
            </a:r>
            <a:r>
              <a:rPr lang="it-IT" sz="2200" dirty="0" err="1"/>
              <a:t>outings</a:t>
            </a:r>
            <a:r>
              <a:rPr lang="it-IT" sz="2200" dirty="0"/>
              <a:t> </a:t>
            </a:r>
            <a:r>
              <a:rPr lang="it-IT" sz="2200" dirty="0" err="1"/>
              <a:t>was</a:t>
            </a:r>
            <a:r>
              <a:rPr lang="it-IT" sz="2200" dirty="0"/>
              <a:t> to go and </a:t>
            </a:r>
            <a:r>
              <a:rPr lang="it-IT" sz="2200" dirty="0" err="1"/>
              <a:t>see</a:t>
            </a:r>
            <a:r>
              <a:rPr lang="it-IT" sz="2200" dirty="0"/>
              <a:t> glass making in Valletta.</a:t>
            </a:r>
          </a:p>
          <a:p>
            <a:r>
              <a:rPr lang="it-IT" sz="2200" dirty="0" err="1"/>
              <a:t>There</a:t>
            </a:r>
            <a:r>
              <a:rPr lang="it-IT" sz="2200" dirty="0"/>
              <a:t> </a:t>
            </a:r>
            <a:r>
              <a:rPr lang="it-IT" sz="2200" dirty="0" err="1"/>
              <a:t>was</a:t>
            </a:r>
            <a:r>
              <a:rPr lang="it-IT" sz="2200" dirty="0"/>
              <a:t> a </a:t>
            </a:r>
            <a:r>
              <a:rPr lang="it-IT" sz="2200" dirty="0" err="1"/>
              <a:t>craftman</a:t>
            </a:r>
            <a:r>
              <a:rPr lang="it-IT" sz="2200" dirty="0"/>
              <a:t> working </a:t>
            </a:r>
            <a:r>
              <a:rPr lang="it-IT" sz="2200" dirty="0" err="1"/>
              <a:t>next</a:t>
            </a:r>
            <a:r>
              <a:rPr lang="it-IT" sz="2200" dirty="0"/>
              <a:t> to the </a:t>
            </a:r>
            <a:r>
              <a:rPr lang="it-IT" sz="2200" dirty="0" err="1"/>
              <a:t>oven</a:t>
            </a:r>
            <a:r>
              <a:rPr lang="it-IT" sz="2200" dirty="0"/>
              <a:t> and </a:t>
            </a:r>
            <a:r>
              <a:rPr lang="it-IT" sz="2200" dirty="0" err="1"/>
              <a:t>next</a:t>
            </a:r>
            <a:r>
              <a:rPr lang="it-IT" sz="2200" dirty="0"/>
              <a:t> to </a:t>
            </a:r>
            <a:r>
              <a:rPr lang="it-IT" sz="2200" dirty="0" err="1"/>
              <a:t>us</a:t>
            </a:r>
            <a:r>
              <a:rPr lang="it-IT" sz="2200" dirty="0"/>
              <a:t>; he </a:t>
            </a:r>
            <a:r>
              <a:rPr lang="it-IT" sz="2200" dirty="0" err="1"/>
              <a:t>showed</a:t>
            </a:r>
            <a:r>
              <a:rPr lang="it-IT" sz="2200" dirty="0"/>
              <a:t> </a:t>
            </a:r>
            <a:r>
              <a:rPr lang="it-IT" sz="2200" dirty="0" err="1"/>
              <a:t>us</a:t>
            </a:r>
            <a:r>
              <a:rPr lang="it-IT" sz="2200" dirty="0"/>
              <a:t> </a:t>
            </a:r>
            <a:r>
              <a:rPr lang="it-IT" sz="2200" dirty="0" err="1"/>
              <a:t>how</a:t>
            </a:r>
            <a:r>
              <a:rPr lang="it-IT" sz="2200" dirty="0"/>
              <a:t> he made the </a:t>
            </a:r>
            <a:r>
              <a:rPr lang="it-IT" sz="2200" dirty="0" err="1"/>
              <a:t>figurines</a:t>
            </a:r>
            <a:r>
              <a:rPr lang="it-IT" sz="2200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6189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lick.wav"/>
          </p:stSnd>
        </p:sndAc>
      </p:transition>
    </mc:Choice>
    <mc:Fallback xmlns="">
      <p:transition spd="slow">
        <p:circl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682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OUR HOLIDAY IN MALTA</vt:lpstr>
      <vt:lpstr>Presentazione standard di PowerPoint</vt:lpstr>
      <vt:lpstr>Presentazione standard di PowerPoint</vt:lpstr>
      <vt:lpstr>THE JOURNEY</vt:lpstr>
      <vt:lpstr>Hotel Salini</vt:lpstr>
      <vt:lpstr>A tipycal day</vt:lpstr>
      <vt:lpstr>The most important destinations</vt:lpstr>
      <vt:lpstr>Mdina e Rabat</vt:lpstr>
      <vt:lpstr>The glass of Valletta</vt:lpstr>
      <vt:lpstr>THE AQUARIUM</vt:lpstr>
      <vt:lpstr> Bowling</vt:lpstr>
      <vt:lpstr>THE RETURN HOME</vt:lpstr>
      <vt:lpstr>OUR PERSONAL OPINIONS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Castori Marina</dc:creator>
  <cp:lastModifiedBy>Account Microsoft</cp:lastModifiedBy>
  <cp:revision>6</cp:revision>
  <dcterms:created xsi:type="dcterms:W3CDTF">2023-10-11T14:59:58Z</dcterms:created>
  <dcterms:modified xsi:type="dcterms:W3CDTF">2023-10-23T10:55:05Z</dcterms:modified>
</cp:coreProperties>
</file>