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6" r:id="rId4"/>
    <p:sldId id="257" r:id="rId5"/>
    <p:sldId id="261" r:id="rId6"/>
    <p:sldId id="258" r:id="rId7"/>
    <p:sldId id="259" r:id="rId8"/>
    <p:sldId id="260" r:id="rId9"/>
    <p:sldId id="262" r:id="rId10"/>
    <p:sldId id="273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 hasCustomPrompt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 hasCustomPrompt="1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E881-7CDF-4538-9406-CA66C77BDCB2}" type="datetimeFigureOut">
              <a:rPr lang="it-IT" smtClean="0"/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AF78EF-5BF7-408B-BF8B-CE6A1BF9526C}" type="slidenum">
              <a:rPr lang="it-IT" smtClean="0"/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E881-7CDF-4538-9406-CA66C77BDCB2}" type="datetimeFigureOut">
              <a:rPr lang="it-IT" smtClean="0"/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78EF-5BF7-408B-BF8B-CE6A1BF9526C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E881-7CDF-4538-9406-CA66C77BDCB2}" type="datetimeFigureOut">
              <a:rPr lang="it-IT" smtClean="0"/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78EF-5BF7-408B-BF8B-CE6A1BF9526C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 hasCustomPrompt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EAFE881-7CDF-4538-9406-CA66C77BDCB2}" type="datetimeFigureOut">
              <a:rPr lang="it-IT" smtClean="0"/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EAF78EF-5BF7-408B-BF8B-CE6A1BF9526C}" type="slidenum">
              <a:rPr lang="it-IT" smtClean="0"/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 hasCustomPrompt="1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E881-7CDF-4538-9406-CA66C77BDCB2}" type="datetimeFigureOut">
              <a:rPr lang="it-IT" smtClean="0"/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78EF-5BF7-408B-BF8B-CE6A1BF9526C}" type="slidenum">
              <a:rPr lang="it-IT" smtClean="0"/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  <a:endParaRPr kumimoji="0" lang="it-IT" smtClean="0"/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E881-7CDF-4538-9406-CA66C77BDCB2}" type="datetimeFigureOut">
              <a:rPr lang="it-IT" smtClean="0"/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78EF-5BF7-408B-BF8B-CE6A1BF9526C}" type="slidenum">
              <a:rPr lang="it-IT" smtClean="0"/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 hasCustomPrompt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 hasCustomPrompt="1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78EF-5BF7-408B-BF8B-CE6A1BF9526C}" type="slidenum">
              <a:rPr lang="it-IT" smtClean="0"/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E881-7CDF-4538-9406-CA66C77BDCB2}" type="datetimeFigureOut">
              <a:rPr lang="it-IT" smtClean="0"/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  <a:endParaRPr kumimoji="0" lang="it-IT" smtClean="0"/>
          </a:p>
        </p:txBody>
      </p:sp>
      <p:sp>
        <p:nvSpPr>
          <p:cNvPr id="32" name="Segnaposto contenuto 31"/>
          <p:cNvSpPr>
            <a:spLocks noGrp="1"/>
          </p:cNvSpPr>
          <p:nvPr>
            <p:ph sz="half" idx="2" hasCustomPrompt="1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 hasCustomPrompt="1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 hasCustomPrompt="1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  <a:endParaRPr kumimoji="0" lang="it-IT" smtClean="0"/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E881-7CDF-4538-9406-CA66C77BDCB2}" type="datetimeFigureOut">
              <a:rPr lang="it-IT" smtClean="0"/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78EF-5BF7-408B-BF8B-CE6A1BF9526C}" type="slidenum">
              <a:rPr lang="it-IT" smtClean="0"/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E881-7CDF-4538-9406-CA66C77BDCB2}" type="datetimeFigureOut">
              <a:rPr lang="it-IT" smtClean="0"/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78EF-5BF7-408B-BF8B-CE6A1BF9526C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 hasCustomPrompt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  <a:endParaRPr lang="it-IT" smtClean="0"/>
          </a:p>
          <a:p>
            <a:pPr lvl="1" eaLnBrk="1" latinLnBrk="0" hangingPunct="1"/>
            <a:r>
              <a:rPr lang="it-IT" smtClean="0"/>
              <a:t>Secondo livello</a:t>
            </a:r>
            <a:endParaRPr lang="it-IT" smtClean="0"/>
          </a:p>
          <a:p>
            <a:pPr lvl="2" eaLnBrk="1" latinLnBrk="0" hangingPunct="1"/>
            <a:r>
              <a:rPr lang="it-IT" smtClean="0"/>
              <a:t>Terzo livello</a:t>
            </a:r>
            <a:endParaRPr lang="it-IT" smtClean="0"/>
          </a:p>
          <a:p>
            <a:pPr lvl="3" eaLnBrk="1" latinLnBrk="0" hangingPunct="1"/>
            <a:r>
              <a:rPr lang="it-IT" smtClean="0"/>
              <a:t>Quarto livello</a:t>
            </a:r>
            <a:endParaRPr lang="it-IT" smtClean="0"/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 hasCustomPrompt="1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  <a:endParaRPr kumimoji="0" lang="it-IT" smtClean="0"/>
          </a:p>
        </p:txBody>
      </p:sp>
      <p:sp>
        <p:nvSpPr>
          <p:cNvPr id="31" name="Titolo 30"/>
          <p:cNvSpPr>
            <a:spLocks noGrp="1"/>
          </p:cNvSpPr>
          <p:nvPr>
            <p:ph type="title" hasCustomPrompt="1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EAFE881-7CDF-4538-9406-CA66C77BDCB2}" type="datetimeFigureOut">
              <a:rPr lang="it-IT" smtClean="0"/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AF78EF-5BF7-408B-BF8B-CE6A1BF9526C}" type="slidenum">
              <a:rPr lang="it-IT" smtClean="0"/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 hasCustomPrompt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  <a:endParaRPr kumimoji="0" lang="it-IT" smtClean="0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E881-7CDF-4538-9406-CA66C77BDCB2}" type="datetimeFigureOut">
              <a:rPr lang="it-IT" smtClean="0"/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AF78EF-5BF7-408B-BF8B-CE6A1BF9526C}" type="slidenum">
              <a:rPr lang="it-IT" smtClean="0"/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  <a:endParaRPr kumimoji="0" lang="it-IT" smtClean="0"/>
          </a:p>
          <a:p>
            <a:pPr lvl="1" eaLnBrk="1" latinLnBrk="0" hangingPunct="1"/>
            <a:r>
              <a:rPr kumimoji="0" lang="it-IT" smtClean="0"/>
              <a:t>Secondo livello</a:t>
            </a:r>
            <a:endParaRPr kumimoji="0" lang="it-IT" smtClean="0"/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smtClean="0"/>
          </a:p>
          <a:p>
            <a:pPr lvl="3" eaLnBrk="1" latinLnBrk="0" hangingPunct="1"/>
            <a:r>
              <a:rPr kumimoji="0" lang="it-IT" smtClean="0"/>
              <a:t>Quarto livello</a:t>
            </a:r>
            <a:endParaRPr kumimoji="0" lang="it-IT" smtClean="0"/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EAFE881-7CDF-4538-9406-CA66C77BDCB2}" type="datetimeFigureOut">
              <a:rPr lang="it-IT" smtClean="0"/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EAF78EF-5BF7-408B-BF8B-CE6A1BF9526C}" type="slidenum">
              <a:rPr lang="it-IT" smtClean="0"/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anose="05020102010507070707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anose="05020102010507070707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anose="05020102010507070707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anose="05020102010507070707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anose="05020102010507070707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anose="05020102010507070707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anose="05020102010507070707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microsoft.com/office/2007/relationships/media" Target="file:///F:\RECUEIL%20TRAVAIL%20PON\Adele%20e%20Davide.mp4" TargetMode="External"/><Relationship Id="rId1" Type="http://schemas.openxmlformats.org/officeDocument/2006/relationships/video" Target="file:///F:\RECUEIL%20TRAVAIL%20PON\Adele%20e%20Davide.mp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microsoft.com/office/2007/relationships/media" Target="file:///F:\RECUEIL%20TRAVAIL%20PON\Eleonora%20e%20Matilde.mp4" TargetMode="External"/><Relationship Id="rId4" Type="http://schemas.openxmlformats.org/officeDocument/2006/relationships/video" Target="file:///F:\RECUEIL%20TRAVAIL%20PON\Eleonora%20e%20Matilde.mp4" TargetMode="External"/><Relationship Id="rId3" Type="http://schemas.openxmlformats.org/officeDocument/2006/relationships/image" Target="../media/image3.png"/><Relationship Id="rId2" Type="http://schemas.microsoft.com/office/2007/relationships/media" Target="file:///F:\RECUEIL%20TRAVAIL%20PON\ciack%20se%20pr&#233;senter.mp4" TargetMode="External"/><Relationship Id="rId1" Type="http://schemas.openxmlformats.org/officeDocument/2006/relationships/video" Target="file:///F:\RECUEIL%20TRAVAIL%20PON\ciack%20se%20pr&#233;senter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LES INTERVIEWS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Adele e Davide">
            <a:hlinkClick r:id="" action="ppaction://media"/>
          </p:cNvPr>
          <p:cNvPicPr/>
          <p:nvPr>
            <p:ph idx="1"/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524000" y="2133600"/>
            <a:ext cx="6096000" cy="3352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it-IT" altLang="en-GB"/>
              <a:t>Adele e Davide</a:t>
            </a:r>
            <a:endParaRPr lang="it-IT" alt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video fullScrn="0">
              <p:cMediaNode>
                <p:cTn id="2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 additive="base"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Dwayne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Johnson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b="1" dirty="0">
                <a:solidFill>
                  <a:srgbClr val="FF0000"/>
                </a:solidFill>
              </a:rPr>
              <a:t>Tu </a:t>
            </a:r>
            <a:r>
              <a:rPr lang="it-IT" b="1" dirty="0" err="1">
                <a:solidFill>
                  <a:srgbClr val="FF0000"/>
                </a:solidFill>
              </a:rPr>
              <a:t>as</a:t>
            </a:r>
            <a:r>
              <a:rPr lang="it-IT" b="1" dirty="0">
                <a:solidFill>
                  <a:srgbClr val="FF0000"/>
                </a:solidFill>
              </a:rPr>
              <a:t> quel </a:t>
            </a:r>
            <a:r>
              <a:rPr lang="it-IT" b="1" dirty="0" err="1">
                <a:solidFill>
                  <a:srgbClr val="FF0000"/>
                </a:solidFill>
              </a:rPr>
              <a:t>âge</a:t>
            </a:r>
            <a:r>
              <a:rPr lang="it-IT" b="1" dirty="0">
                <a:solidFill>
                  <a:srgbClr val="FF0000"/>
                </a:solidFill>
              </a:rPr>
              <a:t>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/>
              <a:t>J’ai 46 </a:t>
            </a:r>
            <a:r>
              <a:rPr lang="it-IT" dirty="0" err="1"/>
              <a:t>ans</a:t>
            </a:r>
            <a:r>
              <a:rPr lang="it-IT" dirty="0"/>
              <a:t>.</a:t>
            </a:r>
            <a:endParaRPr lang="it-IT" dirty="0"/>
          </a:p>
          <a:p>
            <a:pPr>
              <a:buNone/>
            </a:pPr>
            <a:r>
              <a:rPr lang="it-IT" b="1" dirty="0">
                <a:solidFill>
                  <a:srgbClr val="FF0000"/>
                </a:solidFill>
              </a:rPr>
              <a:t>Tu </a:t>
            </a:r>
            <a:r>
              <a:rPr lang="it-IT" b="1" dirty="0" err="1">
                <a:solidFill>
                  <a:srgbClr val="FF0000"/>
                </a:solidFill>
              </a:rPr>
              <a:t>es</a:t>
            </a:r>
            <a:r>
              <a:rPr lang="it-IT" b="1" dirty="0">
                <a:solidFill>
                  <a:srgbClr val="FF0000"/>
                </a:solidFill>
              </a:rPr>
              <a:t> né </a:t>
            </a:r>
            <a:r>
              <a:rPr lang="it-IT" b="1" dirty="0" err="1">
                <a:solidFill>
                  <a:srgbClr val="FF0000"/>
                </a:solidFill>
              </a:rPr>
              <a:t>quand</a:t>
            </a:r>
            <a:r>
              <a:rPr lang="it-IT" b="1" dirty="0">
                <a:solidFill>
                  <a:srgbClr val="FF0000"/>
                </a:solidFill>
              </a:rPr>
              <a:t>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/>
              <a:t>J’ai </a:t>
            </a:r>
            <a:r>
              <a:rPr lang="it-IT" dirty="0" err="1"/>
              <a:t>suis</a:t>
            </a:r>
            <a:r>
              <a:rPr lang="it-IT" dirty="0"/>
              <a:t> né le 2 Mai 1972.</a:t>
            </a:r>
            <a:endParaRPr lang="it-IT" dirty="0"/>
          </a:p>
          <a:p>
            <a:pPr>
              <a:buNone/>
            </a:pPr>
            <a:r>
              <a:rPr lang="it-IT" b="1" dirty="0">
                <a:solidFill>
                  <a:srgbClr val="FF0000"/>
                </a:solidFill>
              </a:rPr>
              <a:t>Quelle est </a:t>
            </a:r>
            <a:r>
              <a:rPr lang="it-IT" b="1" dirty="0" err="1">
                <a:solidFill>
                  <a:srgbClr val="FF0000"/>
                </a:solidFill>
              </a:rPr>
              <a:t>ta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nationalité</a:t>
            </a:r>
            <a:r>
              <a:rPr lang="it-IT" b="1" dirty="0">
                <a:solidFill>
                  <a:srgbClr val="FF0000"/>
                </a:solidFill>
              </a:rPr>
              <a:t>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/>
              <a:t>J’ai </a:t>
            </a:r>
            <a:r>
              <a:rPr lang="it-IT" dirty="0" err="1"/>
              <a:t>suis</a:t>
            </a:r>
            <a:r>
              <a:rPr lang="it-IT" dirty="0"/>
              <a:t> </a:t>
            </a:r>
            <a:r>
              <a:rPr lang="it-IT" dirty="0" err="1"/>
              <a:t>américain</a:t>
            </a:r>
            <a:r>
              <a:rPr lang="it-IT" dirty="0"/>
              <a:t>.</a:t>
            </a:r>
            <a:endParaRPr lang="it-IT" dirty="0"/>
          </a:p>
          <a:p>
            <a:pPr>
              <a:buNone/>
            </a:pPr>
            <a:r>
              <a:rPr lang="it-IT" b="1" dirty="0" err="1">
                <a:solidFill>
                  <a:srgbClr val="FF0000"/>
                </a:solidFill>
              </a:rPr>
              <a:t>Qu</a:t>
            </a:r>
            <a:r>
              <a:rPr lang="it-IT" b="1" dirty="0">
                <a:solidFill>
                  <a:srgbClr val="FF0000"/>
                </a:solidFill>
              </a:rPr>
              <a:t>’est-ce </a:t>
            </a:r>
            <a:r>
              <a:rPr lang="it-IT" b="1" dirty="0" err="1">
                <a:solidFill>
                  <a:srgbClr val="FF0000"/>
                </a:solidFill>
              </a:rPr>
              <a:t>que</a:t>
            </a:r>
            <a:r>
              <a:rPr lang="it-IT" b="1" dirty="0">
                <a:solidFill>
                  <a:srgbClr val="FF0000"/>
                </a:solidFill>
              </a:rPr>
              <a:t> tu </a:t>
            </a:r>
            <a:r>
              <a:rPr lang="it-IT" b="1" dirty="0" err="1">
                <a:solidFill>
                  <a:srgbClr val="FF0000"/>
                </a:solidFill>
              </a:rPr>
              <a:t>fais</a:t>
            </a:r>
            <a:r>
              <a:rPr lang="it-IT" b="1" dirty="0">
                <a:solidFill>
                  <a:srgbClr val="FF0000"/>
                </a:solidFill>
              </a:rPr>
              <a:t>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err="1"/>
              <a:t>Je</a:t>
            </a:r>
            <a:r>
              <a:rPr lang="it-IT" dirty="0"/>
              <a:t> </a:t>
            </a:r>
            <a:r>
              <a:rPr lang="it-IT" dirty="0" err="1"/>
              <a:t>suis</a:t>
            </a:r>
            <a:r>
              <a:rPr lang="it-IT" dirty="0"/>
              <a:t> un </a:t>
            </a:r>
            <a:r>
              <a:rPr lang="it-IT" dirty="0" err="1"/>
              <a:t>acteur</a:t>
            </a:r>
            <a:r>
              <a:rPr lang="it-IT" dirty="0"/>
              <a:t>.</a:t>
            </a:r>
            <a:endParaRPr lang="it-IT" dirty="0"/>
          </a:p>
          <a:p>
            <a:pPr>
              <a:buNone/>
            </a:pPr>
            <a:r>
              <a:rPr lang="it-IT" b="1" dirty="0">
                <a:solidFill>
                  <a:srgbClr val="FF0000"/>
                </a:solidFill>
              </a:rPr>
              <a:t>Tu est </a:t>
            </a:r>
            <a:r>
              <a:rPr lang="it-IT" b="1" dirty="0" err="1">
                <a:solidFill>
                  <a:srgbClr val="FF0000"/>
                </a:solidFill>
              </a:rPr>
              <a:t>comment</a:t>
            </a:r>
            <a:r>
              <a:rPr lang="it-IT" b="1" dirty="0">
                <a:solidFill>
                  <a:srgbClr val="FF0000"/>
                </a:solidFill>
              </a:rPr>
              <a:t>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err="1"/>
              <a:t>Je</a:t>
            </a:r>
            <a:r>
              <a:rPr lang="it-IT" dirty="0"/>
              <a:t> </a:t>
            </a:r>
            <a:r>
              <a:rPr lang="it-IT" dirty="0" err="1"/>
              <a:t>suis</a:t>
            </a:r>
            <a:r>
              <a:rPr lang="it-IT" dirty="0"/>
              <a:t> </a:t>
            </a:r>
            <a:r>
              <a:rPr lang="it-IT" dirty="0" err="1"/>
              <a:t>chauve</a:t>
            </a:r>
            <a:r>
              <a:rPr lang="it-IT" dirty="0"/>
              <a:t>, </a:t>
            </a:r>
            <a:r>
              <a:rPr lang="it-IT" dirty="0" err="1"/>
              <a:t>musclé</a:t>
            </a:r>
            <a:r>
              <a:rPr lang="it-IT" dirty="0"/>
              <a:t> </a:t>
            </a:r>
            <a:r>
              <a:rPr lang="it-IT" dirty="0" err="1"/>
              <a:t>et</a:t>
            </a:r>
            <a:r>
              <a:rPr lang="it-IT" dirty="0"/>
              <a:t> </a:t>
            </a:r>
            <a:r>
              <a:rPr lang="it-IT" dirty="0" err="1"/>
              <a:t>j</a:t>
            </a:r>
            <a:r>
              <a:rPr lang="it-IT" dirty="0"/>
              <a:t>’ai </a:t>
            </a:r>
            <a:r>
              <a:rPr lang="it-IT" dirty="0" err="1"/>
              <a:t>beaucoup</a:t>
            </a:r>
            <a:r>
              <a:rPr lang="it-IT" dirty="0"/>
              <a:t> de </a:t>
            </a:r>
            <a:r>
              <a:rPr lang="it-IT" dirty="0" err="1" smtClean="0"/>
              <a:t>tatouages.Je</a:t>
            </a:r>
            <a:r>
              <a:rPr lang="it-IT" dirty="0" smtClean="0"/>
              <a:t> </a:t>
            </a:r>
            <a:r>
              <a:rPr lang="it-IT" dirty="0" err="1" smtClean="0"/>
              <a:t>suis</a:t>
            </a:r>
            <a:r>
              <a:rPr lang="it-IT" dirty="0" smtClean="0"/>
              <a:t> </a:t>
            </a:r>
            <a:r>
              <a:rPr lang="it-IT" dirty="0" err="1"/>
              <a:t>trés</a:t>
            </a:r>
            <a:r>
              <a:rPr lang="it-IT" dirty="0"/>
              <a:t> </a:t>
            </a:r>
            <a:r>
              <a:rPr lang="it-IT" dirty="0" err="1"/>
              <a:t>grand</a:t>
            </a:r>
            <a:r>
              <a:rPr lang="it-IT" dirty="0"/>
              <a:t>.</a:t>
            </a:r>
            <a:endParaRPr lang="it-IT" dirty="0"/>
          </a:p>
          <a:p>
            <a:endParaRPr lang="it-IT" dirty="0"/>
          </a:p>
        </p:txBody>
      </p:sp>
      <p:pic>
        <p:nvPicPr>
          <p:cNvPr id="5" name="Segnaposto contenuto 4" descr="Risultati immagini per dwayne johnson"/>
          <p:cNvPicPr>
            <a:picLocks noGrp="1"/>
          </p:cNvPicPr>
          <p:nvPr>
            <p:ph sz="half" idx="2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98269" y="1905000"/>
            <a:ext cx="2959100" cy="381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J-</a:t>
            </a:r>
            <a:r>
              <a:rPr lang="fr-FR" b="1" dirty="0" err="1"/>
              <a:t>ax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Tu as quel âge?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J’ai 46 ans.</a:t>
            </a:r>
            <a:endParaRPr lang="it-IT" dirty="0"/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Tu es né quand?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Je suis né le 5 </a:t>
            </a:r>
            <a:r>
              <a:rPr lang="fr-FR" dirty="0" smtClean="0"/>
              <a:t>aout </a:t>
            </a:r>
            <a:r>
              <a:rPr lang="fr-FR" dirty="0"/>
              <a:t>1972.</a:t>
            </a:r>
            <a:endParaRPr lang="it-IT" dirty="0"/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Tu es comment?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Je suis chauve, mince et j’ai les yeux marrons.</a:t>
            </a:r>
            <a:endParaRPr lang="it-IT" dirty="0"/>
          </a:p>
          <a:p>
            <a:endParaRPr lang="it-IT" dirty="0"/>
          </a:p>
        </p:txBody>
      </p:sp>
      <p:pic>
        <p:nvPicPr>
          <p:cNvPr id="5" name="Segnaposto contenuto 4" descr="Risultati immagini per j ax"/>
          <p:cNvPicPr>
            <a:picLocks noGrp="1"/>
          </p:cNvPicPr>
          <p:nvPr>
            <p:ph sz="half" idx="2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476" y="1628800"/>
            <a:ext cx="3780980" cy="360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Angelina Jolie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b="1" dirty="0">
                <a:solidFill>
                  <a:srgbClr val="FF0000"/>
                </a:solidFill>
              </a:rPr>
              <a:t>Tu </a:t>
            </a:r>
            <a:r>
              <a:rPr lang="it-IT" b="1" dirty="0" err="1">
                <a:solidFill>
                  <a:srgbClr val="FF0000"/>
                </a:solidFill>
              </a:rPr>
              <a:t>as</a:t>
            </a:r>
            <a:r>
              <a:rPr lang="it-IT" b="1" dirty="0">
                <a:solidFill>
                  <a:srgbClr val="FF0000"/>
                </a:solidFill>
              </a:rPr>
              <a:t> quel </a:t>
            </a:r>
            <a:r>
              <a:rPr lang="it-IT" b="1" dirty="0" err="1">
                <a:solidFill>
                  <a:srgbClr val="FF0000"/>
                </a:solidFill>
              </a:rPr>
              <a:t>âge</a:t>
            </a:r>
            <a:r>
              <a:rPr lang="it-IT" b="1" dirty="0">
                <a:solidFill>
                  <a:srgbClr val="FF0000"/>
                </a:solidFill>
              </a:rPr>
              <a:t>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/>
              <a:t>J’ai 43 </a:t>
            </a:r>
            <a:r>
              <a:rPr lang="it-IT" dirty="0" err="1"/>
              <a:t>ans</a:t>
            </a:r>
            <a:r>
              <a:rPr lang="it-IT" dirty="0"/>
              <a:t>.</a:t>
            </a:r>
            <a:endParaRPr lang="it-IT" dirty="0"/>
          </a:p>
          <a:p>
            <a:pPr>
              <a:buNone/>
            </a:pPr>
            <a:r>
              <a:rPr lang="it-IT" b="1" dirty="0">
                <a:solidFill>
                  <a:srgbClr val="FF0000"/>
                </a:solidFill>
              </a:rPr>
              <a:t>Tu </a:t>
            </a:r>
            <a:r>
              <a:rPr lang="it-IT" b="1" dirty="0" err="1">
                <a:solidFill>
                  <a:srgbClr val="FF0000"/>
                </a:solidFill>
              </a:rPr>
              <a:t>as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née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quand</a:t>
            </a:r>
            <a:r>
              <a:rPr lang="it-IT" b="1" dirty="0">
                <a:solidFill>
                  <a:srgbClr val="FF0000"/>
                </a:solidFill>
              </a:rPr>
              <a:t>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err="1"/>
              <a:t>Je</a:t>
            </a:r>
            <a:r>
              <a:rPr lang="it-IT" dirty="0"/>
              <a:t> </a:t>
            </a:r>
            <a:r>
              <a:rPr lang="it-IT" dirty="0" err="1"/>
              <a:t>suis</a:t>
            </a:r>
            <a:r>
              <a:rPr lang="it-IT" dirty="0"/>
              <a:t> </a:t>
            </a:r>
            <a:r>
              <a:rPr lang="it-IT" dirty="0" err="1"/>
              <a:t>née</a:t>
            </a:r>
            <a:r>
              <a:rPr lang="it-IT" dirty="0"/>
              <a:t> le 4 </a:t>
            </a:r>
            <a:r>
              <a:rPr lang="it-IT" dirty="0" err="1"/>
              <a:t>juin</a:t>
            </a:r>
            <a:r>
              <a:rPr lang="it-IT" dirty="0"/>
              <a:t> 1975.</a:t>
            </a:r>
            <a:endParaRPr lang="it-IT" dirty="0"/>
          </a:p>
          <a:p>
            <a:pPr>
              <a:buNone/>
            </a:pPr>
            <a:r>
              <a:rPr lang="it-IT" b="1" dirty="0">
                <a:solidFill>
                  <a:srgbClr val="FF0000"/>
                </a:solidFill>
              </a:rPr>
              <a:t>Quelle est </a:t>
            </a:r>
            <a:r>
              <a:rPr lang="it-IT" b="1" dirty="0" err="1">
                <a:solidFill>
                  <a:srgbClr val="FF0000"/>
                </a:solidFill>
              </a:rPr>
              <a:t>ta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nationalité</a:t>
            </a:r>
            <a:r>
              <a:rPr lang="it-IT" b="1" dirty="0">
                <a:solidFill>
                  <a:srgbClr val="FF0000"/>
                </a:solidFill>
              </a:rPr>
              <a:t>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err="1"/>
              <a:t>Je</a:t>
            </a:r>
            <a:r>
              <a:rPr lang="it-IT" dirty="0"/>
              <a:t> </a:t>
            </a:r>
            <a:r>
              <a:rPr lang="it-IT" dirty="0" err="1"/>
              <a:t>suis</a:t>
            </a:r>
            <a:r>
              <a:rPr lang="it-IT" dirty="0"/>
              <a:t> </a:t>
            </a:r>
            <a:r>
              <a:rPr lang="it-IT" dirty="0" err="1"/>
              <a:t>anglaise</a:t>
            </a:r>
            <a:r>
              <a:rPr lang="it-IT" dirty="0"/>
              <a:t>.</a:t>
            </a:r>
            <a:endParaRPr lang="it-IT" dirty="0"/>
          </a:p>
          <a:p>
            <a:pPr>
              <a:buNone/>
            </a:pPr>
            <a:r>
              <a:rPr lang="it-IT" b="1" dirty="0" err="1">
                <a:solidFill>
                  <a:srgbClr val="FF0000"/>
                </a:solidFill>
              </a:rPr>
              <a:t>Qu</a:t>
            </a:r>
            <a:r>
              <a:rPr lang="it-IT" b="1" dirty="0">
                <a:solidFill>
                  <a:srgbClr val="FF0000"/>
                </a:solidFill>
              </a:rPr>
              <a:t>’est-ce </a:t>
            </a:r>
            <a:r>
              <a:rPr lang="it-IT" b="1" dirty="0" err="1">
                <a:solidFill>
                  <a:srgbClr val="FF0000"/>
                </a:solidFill>
              </a:rPr>
              <a:t>que</a:t>
            </a:r>
            <a:r>
              <a:rPr lang="it-IT" b="1" dirty="0">
                <a:solidFill>
                  <a:srgbClr val="FF0000"/>
                </a:solidFill>
              </a:rPr>
              <a:t> tu </a:t>
            </a:r>
            <a:r>
              <a:rPr lang="it-IT" b="1" dirty="0" err="1">
                <a:solidFill>
                  <a:srgbClr val="FF0000"/>
                </a:solidFill>
              </a:rPr>
              <a:t>fais</a:t>
            </a:r>
            <a:r>
              <a:rPr lang="it-IT" b="1" dirty="0">
                <a:solidFill>
                  <a:srgbClr val="FF0000"/>
                </a:solidFill>
              </a:rPr>
              <a:t>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err="1"/>
              <a:t>Je</a:t>
            </a:r>
            <a:r>
              <a:rPr lang="it-IT" dirty="0"/>
              <a:t> </a:t>
            </a:r>
            <a:r>
              <a:rPr lang="it-IT" dirty="0" err="1"/>
              <a:t>suis</a:t>
            </a:r>
            <a:r>
              <a:rPr lang="it-IT" dirty="0"/>
              <a:t> une </a:t>
            </a:r>
            <a:r>
              <a:rPr lang="it-IT" dirty="0" err="1"/>
              <a:t>actrice</a:t>
            </a:r>
            <a:r>
              <a:rPr lang="it-IT" dirty="0"/>
              <a:t>.</a:t>
            </a:r>
            <a:endParaRPr lang="it-IT" dirty="0"/>
          </a:p>
          <a:p>
            <a:pPr>
              <a:buNone/>
            </a:pPr>
            <a:r>
              <a:rPr lang="it-IT" b="1" dirty="0">
                <a:solidFill>
                  <a:srgbClr val="FF0000"/>
                </a:solidFill>
              </a:rPr>
              <a:t>Tu est </a:t>
            </a:r>
            <a:r>
              <a:rPr lang="it-IT" b="1" dirty="0" err="1">
                <a:solidFill>
                  <a:srgbClr val="FF0000"/>
                </a:solidFill>
              </a:rPr>
              <a:t>comment</a:t>
            </a:r>
            <a:r>
              <a:rPr lang="it-IT" b="1" dirty="0">
                <a:solidFill>
                  <a:srgbClr val="FF0000"/>
                </a:solidFill>
              </a:rPr>
              <a:t>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err="1"/>
              <a:t>Je</a:t>
            </a:r>
            <a:r>
              <a:rPr lang="it-IT" dirty="0"/>
              <a:t> </a:t>
            </a:r>
            <a:r>
              <a:rPr lang="it-IT" dirty="0" err="1"/>
              <a:t>suis</a:t>
            </a:r>
            <a:r>
              <a:rPr lang="it-IT" dirty="0"/>
              <a:t> grande, </a:t>
            </a:r>
            <a:r>
              <a:rPr lang="it-IT" dirty="0" err="1"/>
              <a:t>maigre</a:t>
            </a:r>
            <a:r>
              <a:rPr lang="it-IT" dirty="0"/>
              <a:t> </a:t>
            </a:r>
            <a:r>
              <a:rPr lang="it-IT" dirty="0" err="1"/>
              <a:t>et</a:t>
            </a:r>
            <a:r>
              <a:rPr lang="it-IT" dirty="0"/>
              <a:t> </a:t>
            </a:r>
            <a:r>
              <a:rPr lang="it-IT" dirty="0" err="1"/>
              <a:t>j</a:t>
            </a:r>
            <a:r>
              <a:rPr lang="it-IT" dirty="0"/>
              <a:t>’ai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yeux</a:t>
            </a:r>
            <a:r>
              <a:rPr lang="it-IT" dirty="0"/>
              <a:t> </a:t>
            </a:r>
            <a:r>
              <a:rPr lang="it-IT" dirty="0" err="1"/>
              <a:t>verts</a:t>
            </a:r>
            <a:r>
              <a:rPr lang="it-IT" dirty="0"/>
              <a:t>.</a:t>
            </a:r>
            <a:endParaRPr lang="it-IT" dirty="0"/>
          </a:p>
          <a:p>
            <a:endParaRPr lang="it-IT" dirty="0"/>
          </a:p>
        </p:txBody>
      </p:sp>
      <p:pic>
        <p:nvPicPr>
          <p:cNvPr id="5" name="Segnaposto contenuto 4" descr="Immagine correlata"/>
          <p:cNvPicPr>
            <a:picLocks noGrp="1"/>
          </p:cNvPicPr>
          <p:nvPr>
            <p:ph sz="half" idx="2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200" y="1780381"/>
            <a:ext cx="4059238" cy="40592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Lady Gaga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Tu </a:t>
            </a:r>
            <a:r>
              <a:rPr lang="fr-FR" b="1" dirty="0">
                <a:solidFill>
                  <a:srgbClr val="FF0000"/>
                </a:solidFill>
              </a:rPr>
              <a:t>es née quand?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J’ai suis née le 28 Mars 1986.</a:t>
            </a:r>
            <a:endParaRPr lang="it-IT" dirty="0"/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Quelle est ta nationalité?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J’ai suis américaine.</a:t>
            </a:r>
            <a:endParaRPr lang="it-IT" dirty="0"/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Qu’est-ce que tu fais?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Je suis </a:t>
            </a:r>
            <a:r>
              <a:rPr lang="fr-FR" dirty="0" smtClean="0"/>
              <a:t>chanteuse </a:t>
            </a:r>
            <a:r>
              <a:rPr lang="fr-FR" dirty="0"/>
              <a:t>de pop.</a:t>
            </a:r>
            <a:endParaRPr lang="it-IT" dirty="0"/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Tu est comment?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Je suis blonde et j’ai les yeux verts.</a:t>
            </a:r>
            <a:endParaRPr lang="it-IT" dirty="0"/>
          </a:p>
          <a:p>
            <a:pPr>
              <a:buNone/>
            </a:pPr>
            <a:r>
              <a:rPr lang="fr-FR" b="1" dirty="0"/>
              <a:t> </a:t>
            </a:r>
            <a:endParaRPr lang="it-IT" dirty="0"/>
          </a:p>
          <a:p>
            <a:endParaRPr lang="it-IT" dirty="0"/>
          </a:p>
        </p:txBody>
      </p:sp>
      <p:pic>
        <p:nvPicPr>
          <p:cNvPr id="5" name="Segnaposto contenuto 4" descr="Risultati immagini per Lady Gaga"/>
          <p:cNvPicPr>
            <a:picLocks noGrp="1"/>
          </p:cNvPicPr>
          <p:nvPr>
            <p:ph sz="half" idx="2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04864"/>
            <a:ext cx="4104456" cy="2880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Ultimo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Tu as quel âge?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J’ai 23 ans.</a:t>
            </a:r>
            <a:endParaRPr lang="it-IT" dirty="0"/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Tu es né quand?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Je suis né le 27 Janvier 1996.</a:t>
            </a:r>
            <a:endParaRPr lang="it-IT" dirty="0"/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Quelle </a:t>
            </a:r>
            <a:r>
              <a:rPr lang="fr-FR" b="1" dirty="0">
                <a:solidFill>
                  <a:srgbClr val="FF0000"/>
                </a:solidFill>
              </a:rPr>
              <a:t>est ta nationalité?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Je suis italien.</a:t>
            </a:r>
            <a:endParaRPr lang="it-IT" dirty="0"/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Qu’est-ce que tu fais?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Je suis </a:t>
            </a:r>
            <a:r>
              <a:rPr lang="fr-FR" dirty="0" smtClean="0"/>
              <a:t> </a:t>
            </a:r>
            <a:r>
              <a:rPr lang="fr-FR" dirty="0"/>
              <a:t>chanteur.</a:t>
            </a:r>
            <a:endParaRPr lang="it-IT" dirty="0"/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Tu est comment?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Je suis de taille moyenne et j’ai les </a:t>
            </a:r>
            <a:r>
              <a:rPr lang="fr-FR" dirty="0" err="1"/>
              <a:t>chaveux</a:t>
            </a:r>
            <a:r>
              <a:rPr lang="fr-FR" dirty="0"/>
              <a:t> châtains</a:t>
            </a:r>
            <a:r>
              <a:rPr lang="fr-FR" b="1" dirty="0"/>
              <a:t>.</a:t>
            </a:r>
            <a:endParaRPr lang="it-IT" dirty="0"/>
          </a:p>
          <a:p>
            <a:pPr>
              <a:buNone/>
            </a:pPr>
            <a:endParaRPr lang="it-IT" dirty="0"/>
          </a:p>
        </p:txBody>
      </p:sp>
      <p:pic>
        <p:nvPicPr>
          <p:cNvPr id="5" name="Segnaposto contenuto 4" descr="Risultati immagini per ultimo"/>
          <p:cNvPicPr>
            <a:picLocks noGrp="1"/>
          </p:cNvPicPr>
          <p:nvPr>
            <p:ph sz="half" idx="2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276872"/>
            <a:ext cx="4392488" cy="2880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>
                <a:solidFill>
                  <a:srgbClr val="FF0000"/>
                </a:solidFill>
              </a:rPr>
              <a:t>Fedez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28596" y="1571612"/>
            <a:ext cx="4038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Tu as quel âge?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J’ai 29 ans.</a:t>
            </a:r>
            <a:endParaRPr lang="it-IT" dirty="0"/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Tu es né quand?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Je suis né le 15 Octobre 1989.</a:t>
            </a:r>
            <a:endParaRPr lang="it-IT" dirty="0"/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Quelle est ta nationalité?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Je suis italienne.</a:t>
            </a:r>
            <a:endParaRPr lang="it-IT" dirty="0"/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Qu’est-ce que tu fais?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Je suis un chanteur.</a:t>
            </a:r>
            <a:endParaRPr lang="it-IT" dirty="0"/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Tu es comment?</a:t>
            </a:r>
            <a:endParaRPr lang="it-IT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Je suis grand et mince. J’ai un fils qui s’appelle </a:t>
            </a:r>
            <a:r>
              <a:rPr lang="fr-FR" dirty="0" err="1"/>
              <a:t>Leon</a:t>
            </a:r>
            <a:r>
              <a:rPr lang="fr-FR" dirty="0"/>
              <a:t>.</a:t>
            </a:r>
            <a:endParaRPr lang="it-IT" dirty="0"/>
          </a:p>
          <a:p>
            <a:pPr>
              <a:buNone/>
            </a:pPr>
            <a:r>
              <a:rPr lang="fr-FR" dirty="0"/>
              <a:t> </a:t>
            </a:r>
            <a:endParaRPr lang="it-IT" dirty="0"/>
          </a:p>
        </p:txBody>
      </p:sp>
      <p:pic>
        <p:nvPicPr>
          <p:cNvPr id="5" name="Segnaposto contenuto 4" descr="Immagine correlata"/>
          <p:cNvPicPr>
            <a:picLocks noGrp="1"/>
          </p:cNvPicPr>
          <p:nvPr>
            <p:ph sz="half" idx="2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200" y="2539426"/>
            <a:ext cx="4059238" cy="25411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it-IT" altLang="en-GB" sz="3600"/>
              <a:t>Adele et Davide    Eleonora et Matilde</a:t>
            </a:r>
            <a:endParaRPr lang="it-IT" altLang="en-GB" sz="3600"/>
          </a:p>
        </p:txBody>
      </p:sp>
      <p:pic>
        <p:nvPicPr>
          <p:cNvPr id="5" name="ciack se présenter">
            <a:hlinkClick r:id="" action="ppaction://media"/>
          </p:cNvPr>
          <p:cNvPicPr/>
          <p:nvPr>
            <p:ph sz="half" idx="1"/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57200" y="2693518"/>
            <a:ext cx="4059936" cy="2232965"/>
          </a:xfrm>
          <a:prstGeom prst="rect">
            <a:avLst/>
          </a:prstGeom>
        </p:spPr>
      </p:pic>
      <p:pic>
        <p:nvPicPr>
          <p:cNvPr id="6" name="Eleonora e Matilde">
            <a:hlinkClick r:id="" action="ppaction://media"/>
          </p:cNvPr>
          <p:cNvPicPr/>
          <p:nvPr>
            <p:ph sz="half" idx="2"/>
            <a:videoFile r:link="rId4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648200" y="2693518"/>
            <a:ext cx="4059936" cy="22329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 fullScrn="0">
              <p:cMediaNode>
                <p:cTn id="2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 additive="base">
                                        <p:cTn id="7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 fullScrn="0">
              <p:cMediaNode>
                <p:cTn id="8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 additive="base">
                                        <p:cTn id="13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1354</Words>
  <Application>WPS Presentation</Application>
  <PresentationFormat>Presentazione su schermo 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SimSun</vt:lpstr>
      <vt:lpstr>Wingdings</vt:lpstr>
      <vt:lpstr>Wingdings 2</vt:lpstr>
      <vt:lpstr>Wingdings 2</vt:lpstr>
      <vt:lpstr>Constantia</vt:lpstr>
      <vt:lpstr>Microsoft YaHei</vt:lpstr>
      <vt:lpstr/>
      <vt:lpstr>Arial Unicode MS</vt:lpstr>
      <vt:lpstr>Calibri</vt:lpstr>
      <vt:lpstr>Liberation Mono</vt:lpstr>
      <vt:lpstr>Carta</vt:lpstr>
      <vt:lpstr>LES INTERVIEWS</vt:lpstr>
      <vt:lpstr>Adele e Davide</vt:lpstr>
      <vt:lpstr>Dwayne Johnson</vt:lpstr>
      <vt:lpstr>J-ax </vt:lpstr>
      <vt:lpstr>Angelina Jolie</vt:lpstr>
      <vt:lpstr>Lady Gaga </vt:lpstr>
      <vt:lpstr>Ultimo</vt:lpstr>
      <vt:lpstr>Fedez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INTERVIEWS</dc:title>
  <dc:creator>Francesca</dc:creator>
  <cp:lastModifiedBy>Francesca</cp:lastModifiedBy>
  <cp:revision>8</cp:revision>
  <dcterms:created xsi:type="dcterms:W3CDTF">2019-06-05T14:11:00Z</dcterms:created>
  <dcterms:modified xsi:type="dcterms:W3CDTF">2019-06-07T08:35:52Z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2057-10.2.0.6020</vt:lpwstr>
  </property>
</Properties>
</file>