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57" r:id="rId5"/>
    <p:sldId id="261" r:id="rId6"/>
    <p:sldId id="258" r:id="rId7"/>
    <p:sldId id="259" r:id="rId8"/>
    <p:sldId id="260" r:id="rId9"/>
    <p:sldId id="262" r:id="rId10"/>
    <p:sldId id="27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 hasCustomPrompt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 hasCustomPrompt="1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32" name="Segnaposto contenuto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31" name="Titolo 30"/>
          <p:cNvSpPr>
            <a:spLocks noGrp="1"/>
          </p:cNvSpPr>
          <p:nvPr>
            <p:ph type="title" hasCustomPrompt="1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  <a:p>
            <a:pPr lvl="1" eaLnBrk="1" latinLnBrk="0" hangingPunct="1"/>
            <a:r>
              <a:rPr kumimoji="0" lang="it-IT" smtClean="0"/>
              <a:t>Secondo livello</a:t>
            </a:r>
            <a:endParaRPr kumimoji="0" lang="it-IT" smtClean="0"/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smtClean="0"/>
          </a:p>
          <a:p>
            <a:pPr lvl="3" eaLnBrk="1" latinLnBrk="0" hangingPunct="1"/>
            <a:r>
              <a:rPr kumimoji="0" lang="it-IT" smtClean="0"/>
              <a:t>Quarto livello</a:t>
            </a:r>
            <a:endParaRPr kumimoji="0" lang="it-IT" smtClean="0"/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AFE881-7CDF-4538-9406-CA66C77BDCB2}" type="datetimeFigureOut">
              <a:rPr lang="it-IT" smtClean="0"/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AF78EF-5BF7-408B-BF8B-CE6A1BF9526C}" type="slidenum">
              <a:rPr lang="it-IT" smtClean="0"/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anose="05020102010507070707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anose="05020102010507070707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microsoft.com/office/2007/relationships/media" Target="file:///F:\RECUEIL%20TRAVAIL%20PON\Adele%20e%20Davide.mp4" TargetMode="External"/><Relationship Id="rId1" Type="http://schemas.openxmlformats.org/officeDocument/2006/relationships/video" Target="file:///F:\RECUEIL%20TRAVAIL%20PON\Adele%20e%20Davide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microsoft.com/office/2007/relationships/media" Target="file:///F:\RECUEIL%20TRAVAIL%20PON\Eleonora%20e%20Matilde.mp4" TargetMode="External"/><Relationship Id="rId4" Type="http://schemas.openxmlformats.org/officeDocument/2006/relationships/video" Target="file:///F:\RECUEIL%20TRAVAIL%20PON\Eleonora%20e%20Matilde.mp4" TargetMode="External"/><Relationship Id="rId3" Type="http://schemas.openxmlformats.org/officeDocument/2006/relationships/image" Target="../media/image3.png"/><Relationship Id="rId2" Type="http://schemas.microsoft.com/office/2007/relationships/media" Target="file:///F:\RECUEIL%20TRAVAIL%20PON\ciack%20se%20pr&#233;senter.mp4" TargetMode="External"/><Relationship Id="rId1" Type="http://schemas.openxmlformats.org/officeDocument/2006/relationships/video" Target="file:///F:\RECUEIL%20TRAVAIL%20PON\ciack%20se%20pr&#233;senter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LES INTERVIEWS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Adele e Davide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524000" y="2133600"/>
            <a:ext cx="6096000" cy="3352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GB"/>
              <a:t>Adele e Davide</a:t>
            </a:r>
            <a:endParaRPr lang="it-IT" alt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Dwayne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Johnson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quel </a:t>
            </a:r>
            <a:r>
              <a:rPr lang="it-IT" b="1" dirty="0" err="1">
                <a:solidFill>
                  <a:srgbClr val="FF0000"/>
                </a:solidFill>
              </a:rPr>
              <a:t>âge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/>
              <a:t>J’ai 46 </a:t>
            </a:r>
            <a:r>
              <a:rPr lang="it-IT" dirty="0" err="1"/>
              <a:t>ans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</a:t>
            </a:r>
            <a:r>
              <a:rPr lang="it-IT" b="1" dirty="0" err="1">
                <a:solidFill>
                  <a:srgbClr val="FF0000"/>
                </a:solidFill>
              </a:rPr>
              <a:t>es</a:t>
            </a:r>
            <a:r>
              <a:rPr lang="it-IT" b="1" dirty="0">
                <a:solidFill>
                  <a:srgbClr val="FF0000"/>
                </a:solidFill>
              </a:rPr>
              <a:t> né </a:t>
            </a:r>
            <a:r>
              <a:rPr lang="it-IT" b="1" dirty="0" err="1">
                <a:solidFill>
                  <a:srgbClr val="FF0000"/>
                </a:solidFill>
              </a:rPr>
              <a:t>quand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/>
              <a:t>J’ai </a:t>
            </a:r>
            <a:r>
              <a:rPr lang="it-IT" dirty="0" err="1"/>
              <a:t>suis</a:t>
            </a:r>
            <a:r>
              <a:rPr lang="it-IT" dirty="0"/>
              <a:t> né le 2 Mai 1972.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Quelle est </a:t>
            </a:r>
            <a:r>
              <a:rPr lang="it-IT" b="1" dirty="0" err="1">
                <a:solidFill>
                  <a:srgbClr val="FF0000"/>
                </a:solidFill>
              </a:rPr>
              <a:t>ta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nationalité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/>
              <a:t>J’ai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américain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 err="1">
                <a:solidFill>
                  <a:srgbClr val="FF0000"/>
                </a:solidFill>
              </a:rPr>
              <a:t>Qu</a:t>
            </a:r>
            <a:r>
              <a:rPr lang="it-IT" b="1" dirty="0">
                <a:solidFill>
                  <a:srgbClr val="FF0000"/>
                </a:solidFill>
              </a:rPr>
              <a:t>’est-ce </a:t>
            </a:r>
            <a:r>
              <a:rPr lang="it-IT" b="1" dirty="0" err="1">
                <a:solidFill>
                  <a:srgbClr val="FF0000"/>
                </a:solidFill>
              </a:rPr>
              <a:t>que</a:t>
            </a:r>
            <a:r>
              <a:rPr lang="it-IT" b="1" dirty="0">
                <a:solidFill>
                  <a:srgbClr val="FF0000"/>
                </a:solidFill>
              </a:rPr>
              <a:t> tu </a:t>
            </a:r>
            <a:r>
              <a:rPr lang="it-IT" b="1" dirty="0" err="1">
                <a:solidFill>
                  <a:srgbClr val="FF0000"/>
                </a:solidFill>
              </a:rPr>
              <a:t>fais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un </a:t>
            </a:r>
            <a:r>
              <a:rPr lang="it-IT" dirty="0" err="1"/>
              <a:t>acteur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est </a:t>
            </a:r>
            <a:r>
              <a:rPr lang="it-IT" b="1" dirty="0" err="1">
                <a:solidFill>
                  <a:srgbClr val="FF0000"/>
                </a:solidFill>
              </a:rPr>
              <a:t>comment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chauve</a:t>
            </a:r>
            <a:r>
              <a:rPr lang="it-IT" dirty="0"/>
              <a:t>, </a:t>
            </a:r>
            <a:r>
              <a:rPr lang="it-IT" dirty="0" err="1"/>
              <a:t>musclé</a:t>
            </a:r>
            <a:r>
              <a:rPr lang="it-IT" dirty="0"/>
              <a:t> </a:t>
            </a:r>
            <a:r>
              <a:rPr lang="it-IT" dirty="0" err="1"/>
              <a:t>et</a:t>
            </a:r>
            <a:r>
              <a:rPr lang="it-IT" dirty="0"/>
              <a:t> </a:t>
            </a:r>
            <a:r>
              <a:rPr lang="it-IT" dirty="0" err="1"/>
              <a:t>j</a:t>
            </a:r>
            <a:r>
              <a:rPr lang="it-IT" dirty="0"/>
              <a:t>’ai </a:t>
            </a:r>
            <a:r>
              <a:rPr lang="it-IT" dirty="0" err="1"/>
              <a:t>beaucoup</a:t>
            </a:r>
            <a:r>
              <a:rPr lang="it-IT" dirty="0"/>
              <a:t> de </a:t>
            </a:r>
            <a:r>
              <a:rPr lang="it-IT" dirty="0" err="1" smtClean="0"/>
              <a:t>tatouages.Je</a:t>
            </a:r>
            <a:r>
              <a:rPr lang="it-IT" dirty="0" smtClean="0"/>
              <a:t> </a:t>
            </a:r>
            <a:r>
              <a:rPr lang="it-IT" dirty="0" err="1" smtClean="0"/>
              <a:t>suis</a:t>
            </a:r>
            <a:r>
              <a:rPr lang="it-IT" dirty="0" smtClean="0"/>
              <a:t> </a:t>
            </a:r>
            <a:r>
              <a:rPr lang="it-IT" dirty="0" err="1"/>
              <a:t>trés</a:t>
            </a:r>
            <a:r>
              <a:rPr lang="it-IT" dirty="0"/>
              <a:t> </a:t>
            </a:r>
            <a:r>
              <a:rPr lang="it-IT" dirty="0" err="1"/>
              <a:t>grand</a:t>
            </a:r>
            <a:r>
              <a:rPr lang="it-IT" dirty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5" name="Segnaposto contenuto 4" descr="Risultati immagini per dwayne johnson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8269" y="1905000"/>
            <a:ext cx="29591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J-</a:t>
            </a:r>
            <a:r>
              <a:rPr lang="fr-FR" b="1" dirty="0" err="1"/>
              <a:t>ax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as quel âge?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J’ai 46 ans.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 né quand?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né le 5 </a:t>
            </a:r>
            <a:r>
              <a:rPr lang="fr-FR" dirty="0" smtClean="0"/>
              <a:t>aout </a:t>
            </a:r>
            <a:r>
              <a:rPr lang="fr-FR" dirty="0"/>
              <a:t>1972.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 comment?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chauve, mince et j’ai les yeux marrons.</a:t>
            </a:r>
            <a:endParaRPr lang="it-IT" dirty="0"/>
          </a:p>
          <a:p>
            <a:endParaRPr lang="it-IT" dirty="0"/>
          </a:p>
        </p:txBody>
      </p:sp>
      <p:pic>
        <p:nvPicPr>
          <p:cNvPr id="5" name="Segnaposto contenuto 4" descr="Risultati immagini per j ax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76" y="1628800"/>
            <a:ext cx="3780980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Angelina Jolie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quel </a:t>
            </a:r>
            <a:r>
              <a:rPr lang="it-IT" b="1" dirty="0" err="1">
                <a:solidFill>
                  <a:srgbClr val="FF0000"/>
                </a:solidFill>
              </a:rPr>
              <a:t>âge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/>
              <a:t>J’ai 43 </a:t>
            </a:r>
            <a:r>
              <a:rPr lang="it-IT" dirty="0" err="1"/>
              <a:t>ans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née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quand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née</a:t>
            </a:r>
            <a:r>
              <a:rPr lang="it-IT" dirty="0"/>
              <a:t> le 4 </a:t>
            </a:r>
            <a:r>
              <a:rPr lang="it-IT" dirty="0" err="1"/>
              <a:t>juin</a:t>
            </a:r>
            <a:r>
              <a:rPr lang="it-IT" dirty="0"/>
              <a:t> 1975.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Quelle est </a:t>
            </a:r>
            <a:r>
              <a:rPr lang="it-IT" b="1" dirty="0" err="1">
                <a:solidFill>
                  <a:srgbClr val="FF0000"/>
                </a:solidFill>
              </a:rPr>
              <a:t>ta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nationalité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anglaise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 err="1">
                <a:solidFill>
                  <a:srgbClr val="FF0000"/>
                </a:solidFill>
              </a:rPr>
              <a:t>Qu</a:t>
            </a:r>
            <a:r>
              <a:rPr lang="it-IT" b="1" dirty="0">
                <a:solidFill>
                  <a:srgbClr val="FF0000"/>
                </a:solidFill>
              </a:rPr>
              <a:t>’est-ce </a:t>
            </a:r>
            <a:r>
              <a:rPr lang="it-IT" b="1" dirty="0" err="1">
                <a:solidFill>
                  <a:srgbClr val="FF0000"/>
                </a:solidFill>
              </a:rPr>
              <a:t>que</a:t>
            </a:r>
            <a:r>
              <a:rPr lang="it-IT" b="1" dirty="0">
                <a:solidFill>
                  <a:srgbClr val="FF0000"/>
                </a:solidFill>
              </a:rPr>
              <a:t> tu </a:t>
            </a:r>
            <a:r>
              <a:rPr lang="it-IT" b="1" dirty="0" err="1">
                <a:solidFill>
                  <a:srgbClr val="FF0000"/>
                </a:solidFill>
              </a:rPr>
              <a:t>fais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une </a:t>
            </a:r>
            <a:r>
              <a:rPr lang="it-IT" dirty="0" err="1"/>
              <a:t>actrice</a:t>
            </a:r>
            <a:r>
              <a:rPr lang="it-IT" dirty="0"/>
              <a:t>.</a:t>
            </a:r>
            <a:endParaRPr lang="it-IT" dirty="0"/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</a:rPr>
              <a:t>Tu est </a:t>
            </a:r>
            <a:r>
              <a:rPr lang="it-IT" b="1" dirty="0" err="1">
                <a:solidFill>
                  <a:srgbClr val="FF0000"/>
                </a:solidFill>
              </a:rPr>
              <a:t>comment</a:t>
            </a:r>
            <a:r>
              <a:rPr lang="it-IT" b="1" dirty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/>
              <a:t>Je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grande, </a:t>
            </a:r>
            <a:r>
              <a:rPr lang="it-IT" dirty="0" err="1"/>
              <a:t>maigre</a:t>
            </a:r>
            <a:r>
              <a:rPr lang="it-IT" dirty="0"/>
              <a:t> </a:t>
            </a:r>
            <a:r>
              <a:rPr lang="it-IT" dirty="0" err="1"/>
              <a:t>et</a:t>
            </a:r>
            <a:r>
              <a:rPr lang="it-IT" dirty="0"/>
              <a:t> </a:t>
            </a:r>
            <a:r>
              <a:rPr lang="it-IT" dirty="0" err="1"/>
              <a:t>j</a:t>
            </a:r>
            <a:r>
              <a:rPr lang="it-IT" dirty="0"/>
              <a:t>’ai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yeux</a:t>
            </a:r>
            <a:r>
              <a:rPr lang="it-IT" dirty="0"/>
              <a:t> </a:t>
            </a:r>
            <a:r>
              <a:rPr lang="it-IT" dirty="0" err="1"/>
              <a:t>verts</a:t>
            </a:r>
            <a:r>
              <a:rPr lang="it-IT" dirty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5" name="Segnaposto contenuto 4" descr="Immagine correlata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780381"/>
            <a:ext cx="4059238" cy="4059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Lady Gaga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Tu </a:t>
            </a:r>
            <a:r>
              <a:rPr lang="fr-FR" b="1" dirty="0">
                <a:solidFill>
                  <a:srgbClr val="FF0000"/>
                </a:solidFill>
              </a:rPr>
              <a:t>es née quand?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J’ai suis née le 28 Mars 1986.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Quelle est ta nationalité?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J’ai suis américaine.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Qu’est-ce que tu fais?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</a:t>
            </a:r>
            <a:r>
              <a:rPr lang="fr-FR" dirty="0" smtClean="0"/>
              <a:t>chanteuse </a:t>
            </a:r>
            <a:r>
              <a:rPr lang="fr-FR" dirty="0"/>
              <a:t>de pop.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est comment?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blonde et j’ai les yeux verts.</a:t>
            </a:r>
            <a:endParaRPr lang="it-IT" dirty="0"/>
          </a:p>
          <a:p>
            <a:pPr>
              <a:buNone/>
            </a:pPr>
            <a:r>
              <a:rPr lang="fr-FR" b="1" dirty="0"/>
              <a:t> </a:t>
            </a:r>
            <a:endParaRPr lang="it-IT" dirty="0"/>
          </a:p>
          <a:p>
            <a:endParaRPr lang="it-IT" dirty="0"/>
          </a:p>
        </p:txBody>
      </p:sp>
      <p:pic>
        <p:nvPicPr>
          <p:cNvPr id="5" name="Segnaposto contenuto 4" descr="Risultati immagini per Lady Gaga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4104456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Ultimo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as quel âge?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J’ai 23 ans.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 né quand?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né le 27 Janvier 1996.</a:t>
            </a:r>
            <a:endParaRPr lang="it-IT" dirty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Quelle </a:t>
            </a:r>
            <a:r>
              <a:rPr lang="fr-FR" b="1" dirty="0">
                <a:solidFill>
                  <a:srgbClr val="FF0000"/>
                </a:solidFill>
              </a:rPr>
              <a:t>est ta nationalité?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italien.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Qu’est-ce que tu fais?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</a:t>
            </a:r>
            <a:r>
              <a:rPr lang="fr-FR" dirty="0" smtClean="0"/>
              <a:t> </a:t>
            </a:r>
            <a:r>
              <a:rPr lang="fr-FR" dirty="0"/>
              <a:t>chanteur.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est comment?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de taille moyenne et j’ai les </a:t>
            </a:r>
            <a:r>
              <a:rPr lang="fr-FR" dirty="0" err="1"/>
              <a:t>chaveux</a:t>
            </a:r>
            <a:r>
              <a:rPr lang="fr-FR" dirty="0"/>
              <a:t> châtains</a:t>
            </a:r>
            <a:r>
              <a:rPr lang="fr-FR" b="1" dirty="0"/>
              <a:t>.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  <p:pic>
        <p:nvPicPr>
          <p:cNvPr id="5" name="Segnaposto contenuto 4" descr="Risultati immagini per ultimo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4392488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FF0000"/>
                </a:solidFill>
              </a:rPr>
              <a:t>Fedez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as quel âge?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J’ai 29 ans.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 né quand?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né le 15 Octobre 1989.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Quelle est ta nationalité?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italienne.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Qu’est-ce que tu fais?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un chanteur.</a:t>
            </a:r>
            <a:endParaRPr lang="it-IT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Tu es comment?</a:t>
            </a:r>
            <a:endParaRPr lang="it-IT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Je suis grand et mince. J’ai un fils qui s’appelle </a:t>
            </a:r>
            <a:r>
              <a:rPr lang="fr-FR" dirty="0" err="1"/>
              <a:t>Leon</a:t>
            </a:r>
            <a:r>
              <a:rPr lang="fr-FR" dirty="0"/>
              <a:t>.</a:t>
            </a:r>
            <a:endParaRPr lang="it-IT" dirty="0"/>
          </a:p>
          <a:p>
            <a:pPr>
              <a:buNone/>
            </a:pPr>
            <a:r>
              <a:rPr lang="fr-FR" dirty="0"/>
              <a:t> </a:t>
            </a:r>
            <a:endParaRPr lang="it-IT" dirty="0"/>
          </a:p>
        </p:txBody>
      </p:sp>
      <p:pic>
        <p:nvPicPr>
          <p:cNvPr id="5" name="Segnaposto contenuto 4" descr="Immagine correlata"/>
          <p:cNvPicPr>
            <a:picLocks noGrp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539426"/>
            <a:ext cx="4059238" cy="2541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it-IT" altLang="en-GB" sz="3600"/>
              <a:t>Adele et Davide    Eleonora et Matilde</a:t>
            </a:r>
            <a:endParaRPr lang="it-IT" altLang="en-GB" sz="3600"/>
          </a:p>
        </p:txBody>
      </p:sp>
      <p:pic>
        <p:nvPicPr>
          <p:cNvPr id="5" name="ciack se présenter">
            <a:hlinkClick r:id="" action="ppaction://media"/>
          </p:cNvPr>
          <p:cNvPicPr/>
          <p:nvPr>
            <p:ph sz="half"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200" y="2693518"/>
            <a:ext cx="4059936" cy="2232965"/>
          </a:xfrm>
          <a:prstGeom prst="rect">
            <a:avLst/>
          </a:prstGeom>
        </p:spPr>
      </p:pic>
      <p:pic>
        <p:nvPicPr>
          <p:cNvPr id="6" name="Eleonora e Matilde">
            <a:hlinkClick r:id="" action="ppaction://media"/>
          </p:cNvPr>
          <p:cNvPicPr/>
          <p:nvPr>
            <p:ph sz="half" idx="2"/>
            <a:vide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48200" y="2693518"/>
            <a:ext cx="4059936" cy="2232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0">
              <p:cMediaNode>
                <p:cTn id="8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1354</Words>
  <Application>WPS Presentation</Application>
  <PresentationFormat>Presentazione su schermo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Wingdings 2</vt:lpstr>
      <vt:lpstr>Wingdings 2</vt:lpstr>
      <vt:lpstr>Constantia</vt:lpstr>
      <vt:lpstr>Microsoft YaHei</vt:lpstr>
      <vt:lpstr/>
      <vt:lpstr>Arial Unicode MS</vt:lpstr>
      <vt:lpstr>Calibri</vt:lpstr>
      <vt:lpstr>Liberation Mono</vt:lpstr>
      <vt:lpstr>Carta</vt:lpstr>
      <vt:lpstr>LES INTERVIEWS</vt:lpstr>
      <vt:lpstr>Adele e Davide</vt:lpstr>
      <vt:lpstr>Dwayne Johnson</vt:lpstr>
      <vt:lpstr>J-ax </vt:lpstr>
      <vt:lpstr>Angelina Jolie</vt:lpstr>
      <vt:lpstr>Lady Gaga </vt:lpstr>
      <vt:lpstr>Ultimo</vt:lpstr>
      <vt:lpstr>Fedez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INTERVIEWS</dc:title>
  <dc:creator>Francesca</dc:creator>
  <cp:lastModifiedBy>Francesca</cp:lastModifiedBy>
  <cp:revision>8</cp:revision>
  <dcterms:created xsi:type="dcterms:W3CDTF">2019-06-05T14:11:00Z</dcterms:created>
  <dcterms:modified xsi:type="dcterms:W3CDTF">2019-06-07T08:35:52Z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2057-10.2.0.6020</vt:lpwstr>
  </property>
</Properties>
</file>