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31"/>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Lst>
  <p:sldSz cx="9144000" cy="6858000" type="screen4x3"/>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100" d="100"/>
          <a:sy n="100" d="100"/>
        </p:scale>
        <p:origin x="-516" y="6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E53F837-2DAE-4847-9BA7-ADA3474D8D39}" type="datetimeFigureOut">
              <a:rPr lang="it-IT" smtClean="0"/>
              <a:pPr/>
              <a:t>05/06/2019</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B5D5BB-B2D5-4643-85DE-52A3E966A346}" type="slidenum">
              <a:rPr lang="it-IT" smtClean="0"/>
              <a:pPr/>
              <a:t>‹N›</a:t>
            </a:fld>
            <a:endParaRPr lang="it-IT"/>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egnaposto immagine diapositiva 1"/>
          <p:cNvSpPr>
            <a:spLocks noGrp="1" noRot="1" noChangeAspect="1"/>
          </p:cNvSpPr>
          <p:nvPr>
            <p:ph type="sldImg"/>
          </p:nvPr>
        </p:nvSpPr>
        <p:spPr/>
      </p:sp>
      <p:sp>
        <p:nvSpPr>
          <p:cNvPr id="3" name="Segnaposto note 2"/>
          <p:cNvSpPr>
            <a:spLocks noGrp="1"/>
          </p:cNvSpPr>
          <p:nvPr>
            <p:ph type="body" idx="1"/>
          </p:nvPr>
        </p:nvSpPr>
        <p:spPr/>
        <p:txBody>
          <a:bodyPr>
            <a:normAutofit/>
          </a:bodyPr>
          <a:lstStyle/>
          <a:p>
            <a:endParaRPr lang="it-IT" dirty="0"/>
          </a:p>
        </p:txBody>
      </p:sp>
      <p:sp>
        <p:nvSpPr>
          <p:cNvPr id="4" name="Segnaposto numero diapositiva 3"/>
          <p:cNvSpPr>
            <a:spLocks noGrp="1"/>
          </p:cNvSpPr>
          <p:nvPr>
            <p:ph type="sldNum" sz="quarter" idx="10"/>
          </p:nvPr>
        </p:nvSpPr>
        <p:spPr/>
        <p:txBody>
          <a:bodyPr/>
          <a:lstStyle/>
          <a:p>
            <a:fld id="{DFB5D5BB-B2D5-4643-85DE-52A3E966A346}" type="slidenum">
              <a:rPr lang="it-IT" smtClean="0"/>
              <a:pPr/>
              <a:t>1</a:t>
            </a:fld>
            <a:endParaRPr lang="it-IT"/>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8" name="Titolo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it-IT" smtClean="0"/>
              <a:t>Fare clic per modificare lo stile del titolo</a:t>
            </a:r>
            <a:endParaRPr kumimoji="0" lang="en-US"/>
          </a:p>
        </p:txBody>
      </p:sp>
      <p:sp>
        <p:nvSpPr>
          <p:cNvPr id="28" name="Segnaposto data 27"/>
          <p:cNvSpPr>
            <a:spLocks noGrp="1"/>
          </p:cNvSpPr>
          <p:nvPr>
            <p:ph type="dt" sz="half" idx="10"/>
          </p:nvPr>
        </p:nvSpPr>
        <p:spPr/>
        <p:txBody>
          <a:bodyPr/>
          <a:lstStyle/>
          <a:p>
            <a:fld id="{23DC164E-F840-48A3-99FD-C69A67DB804E}" type="datetimeFigureOut">
              <a:rPr lang="it-IT" smtClean="0"/>
              <a:pPr/>
              <a:t>05/06/2019</a:t>
            </a:fld>
            <a:endParaRPr lang="it-IT"/>
          </a:p>
        </p:txBody>
      </p:sp>
      <p:sp>
        <p:nvSpPr>
          <p:cNvPr id="17" name="Segnaposto piè di pagina 16"/>
          <p:cNvSpPr>
            <a:spLocks noGrp="1"/>
          </p:cNvSpPr>
          <p:nvPr>
            <p:ph type="ftr" sz="quarter" idx="11"/>
          </p:nvPr>
        </p:nvSpPr>
        <p:spPr/>
        <p:txBody>
          <a:bodyPr/>
          <a:lstStyle/>
          <a:p>
            <a:endParaRPr lang="it-IT"/>
          </a:p>
        </p:txBody>
      </p:sp>
      <p:sp>
        <p:nvSpPr>
          <p:cNvPr id="29" name="Segnaposto numero diapositiva 28"/>
          <p:cNvSpPr>
            <a:spLocks noGrp="1"/>
          </p:cNvSpPr>
          <p:nvPr>
            <p:ph type="sldNum" sz="quarter" idx="12"/>
          </p:nvPr>
        </p:nvSpPr>
        <p:spPr/>
        <p:txBody>
          <a:bodyPr/>
          <a:lstStyle/>
          <a:p>
            <a:fld id="{6E711F91-3339-4646-B483-9A3BDE253423}" type="slidenum">
              <a:rPr lang="it-IT" smtClean="0"/>
              <a:pPr/>
              <a:t>‹N›</a:t>
            </a:fld>
            <a:endParaRPr lang="it-IT"/>
          </a:p>
        </p:txBody>
      </p:sp>
      <p:sp>
        <p:nvSpPr>
          <p:cNvPr id="9" name="Sottotitolo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it-IT" smtClean="0"/>
              <a:t>Fare clic per modificare lo stile del sottotitolo dello schema</a:t>
            </a:r>
            <a:endParaRPr kumimoji="0" lang="en-US"/>
          </a:p>
        </p:txBody>
      </p:sp>
    </p:spTree>
  </p:cSld>
  <p:clrMapOvr>
    <a:masterClrMapping/>
  </p:clrMapOvr>
  <p:transition spd="med">
    <p:wipe dir="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23DC164E-F840-48A3-99FD-C69A67DB804E}" type="datetimeFigureOut">
              <a:rPr lang="it-IT" smtClean="0"/>
              <a:pPr/>
              <a:t>05/06/2019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E711F91-3339-4646-B483-9A3BDE253423}" type="slidenum">
              <a:rPr lang="it-IT" smtClean="0"/>
              <a:pPr/>
              <a:t>‹N›</a:t>
            </a:fld>
            <a:endParaRPr lang="it-IT"/>
          </a:p>
        </p:txBody>
      </p:sp>
    </p:spTree>
  </p:cSld>
  <p:clrMapOvr>
    <a:masterClrMapping/>
  </p:clrMapOvr>
  <p:transition spd="med">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1_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kumimoji="0" lang="it-IT" smtClean="0"/>
              <a:t>Fare clic per modificare lo stile del titolo</a:t>
            </a:r>
            <a:endParaRPr kumimoji="0" lang="en-US"/>
          </a:p>
        </p:txBody>
      </p:sp>
      <p:sp>
        <p:nvSpPr>
          <p:cNvPr id="3" name="Segnaposto testo verticale 2"/>
          <p:cNvSpPr>
            <a:spLocks noGrp="1"/>
          </p:cNvSpPr>
          <p:nvPr>
            <p:ph type="body" orient="vert" idx="1"/>
          </p:nvPr>
        </p:nvSpPr>
        <p:spPr>
          <a:xfrm>
            <a:off x="457200" y="274638"/>
            <a:ext cx="6019800" cy="5851525"/>
          </a:xfrm>
        </p:spPr>
        <p:txBody>
          <a:bodyPr vert="eaVert"/>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23DC164E-F840-48A3-99FD-C69A67DB804E}" type="datetimeFigureOut">
              <a:rPr lang="it-IT" smtClean="0"/>
              <a:pPr/>
              <a:t>05/06/2019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E711F91-3339-4646-B483-9A3BDE253423}" type="slidenum">
              <a:rPr lang="it-IT" smtClean="0"/>
              <a:pPr/>
              <a:t>‹N›</a:t>
            </a:fld>
            <a:endParaRPr lang="it-IT"/>
          </a:p>
        </p:txBody>
      </p:sp>
    </p:spTree>
  </p:cSld>
  <p:clrMapOvr>
    <a:masterClrMapping/>
  </p:clrMapOvr>
  <p:transition spd="med">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contenuto 2"/>
          <p:cNvSpPr>
            <a:spLocks noGrp="1"/>
          </p:cNvSpPr>
          <p:nvPr>
            <p:ph idx="1"/>
          </p:nvPr>
        </p:nvSpPr>
        <p:spPr/>
        <p:txBody>
          <a:body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data 3"/>
          <p:cNvSpPr>
            <a:spLocks noGrp="1"/>
          </p:cNvSpPr>
          <p:nvPr>
            <p:ph type="dt" sz="half" idx="10"/>
          </p:nvPr>
        </p:nvSpPr>
        <p:spPr/>
        <p:txBody>
          <a:bodyPr/>
          <a:lstStyle/>
          <a:p>
            <a:fld id="{23DC164E-F840-48A3-99FD-C69A67DB804E}" type="datetimeFigureOut">
              <a:rPr lang="it-IT" smtClean="0"/>
              <a:pPr/>
              <a:t>05/06/2019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6E711F91-3339-4646-B483-9A3BDE253423}" type="slidenum">
              <a:rPr lang="it-IT" smtClean="0"/>
              <a:pPr/>
              <a:t>‹N›</a:t>
            </a:fld>
            <a:endParaRPr lang="it-IT"/>
          </a:p>
        </p:txBody>
      </p:sp>
    </p:spTree>
  </p:cSld>
  <p:clrMapOvr>
    <a:masterClrMapping/>
  </p:clrMapOvr>
  <p:transition spd="med">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bg>
      <p:bgRef idx="1003">
        <a:schemeClr val="bg2"/>
      </p:bgRef>
    </p:bg>
    <p:spTree>
      <p:nvGrpSpPr>
        <p:cNvPr id="1" name=""/>
        <p:cNvGrpSpPr/>
        <p:nvPr/>
      </p:nvGrpSpPr>
      <p:grpSpPr>
        <a:xfrm>
          <a:off x="0" y="0"/>
          <a:ext cx="0" cy="0"/>
          <a:chOff x="0" y="0"/>
          <a:chExt cx="0" cy="0"/>
        </a:xfrm>
      </p:grpSpPr>
      <p:sp>
        <p:nvSpPr>
          <p:cNvPr id="2" name="Titolo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it-IT" smtClean="0"/>
              <a:t>Fare clic per modificare stili del testo dello schema</a:t>
            </a:r>
          </a:p>
        </p:txBody>
      </p:sp>
      <p:sp>
        <p:nvSpPr>
          <p:cNvPr id="4" name="Segnaposto data 3"/>
          <p:cNvSpPr>
            <a:spLocks noGrp="1"/>
          </p:cNvSpPr>
          <p:nvPr>
            <p:ph type="dt" sz="half" idx="10"/>
          </p:nvPr>
        </p:nvSpPr>
        <p:spPr/>
        <p:txBody>
          <a:bodyPr/>
          <a:lstStyle/>
          <a:p>
            <a:fld id="{23DC164E-F840-48A3-99FD-C69A67DB804E}" type="datetimeFigureOut">
              <a:rPr lang="it-IT" smtClean="0"/>
              <a:pPr/>
              <a:t>05/06/2019</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a:xfrm>
            <a:off x="7924800" y="6416675"/>
            <a:ext cx="762000" cy="365125"/>
          </a:xfrm>
        </p:spPr>
        <p:txBody>
          <a:bodyPr/>
          <a:lstStyle/>
          <a:p>
            <a:fld id="{6E711F91-3339-4646-B483-9A3BDE253423}" type="slidenum">
              <a:rPr lang="it-IT" smtClean="0"/>
              <a:pPr/>
              <a:t>‹N›</a:t>
            </a:fld>
            <a:endParaRPr lang="it-IT"/>
          </a:p>
        </p:txBody>
      </p:sp>
    </p:spTree>
  </p:cSld>
  <p:clrMapOvr>
    <a:overrideClrMapping bg1="dk1" tx1="lt1" bg2="dk2" tx2="lt2" accent1="accent1" accent2="accent2" accent3="accent3" accent4="accent4" accent5="accent5" accent6="accent6" hlink="hlink" folHlink="folHlink"/>
  </p:clrMapOvr>
  <p:transition spd="med">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contenuto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4" name="Segnaposto contenuto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23DC164E-F840-48A3-99FD-C69A67DB804E}" type="datetimeFigureOut">
              <a:rPr lang="it-IT" smtClean="0"/>
              <a:pPr/>
              <a:t>05/06/2019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E711F91-3339-4646-B483-9A3BDE253423}" type="slidenum">
              <a:rPr lang="it-IT" smtClean="0"/>
              <a:pPr/>
              <a:t>‹N›</a:t>
            </a:fld>
            <a:endParaRPr lang="it-IT"/>
          </a:p>
        </p:txBody>
      </p:sp>
    </p:spTree>
  </p:cSld>
  <p:clrMapOvr>
    <a:masterClrMapping/>
  </p:clrMapOvr>
  <p:transition spd="med">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8229600" cy="1143000"/>
          </a:xfrm>
        </p:spPr>
        <p:txBody>
          <a:bodyPr anchor="ctr"/>
          <a:lstStyle>
            <a:lvl1pPr>
              <a:defRPr/>
            </a:lvl1pPr>
          </a:lstStyle>
          <a:p>
            <a:r>
              <a:rPr kumimoji="0" lang="it-IT" smtClean="0"/>
              <a:t>Fare clic per modificare lo stile del titolo</a:t>
            </a:r>
            <a:endParaRPr kumimoji="0" lang="en-US"/>
          </a:p>
        </p:txBody>
      </p:sp>
      <p:sp>
        <p:nvSpPr>
          <p:cNvPr id="3" name="Segnaposto testo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4" name="Segnaposto testo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it-IT" smtClean="0"/>
              <a:t>Fare clic per modificare stili del testo dello schema</a:t>
            </a:r>
          </a:p>
        </p:txBody>
      </p:sp>
      <p:sp>
        <p:nvSpPr>
          <p:cNvPr id="5" name="Segnaposto contenuto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6" name="Segnaposto contenuto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7" name="Segnaposto data 6"/>
          <p:cNvSpPr>
            <a:spLocks noGrp="1"/>
          </p:cNvSpPr>
          <p:nvPr>
            <p:ph type="dt" sz="half" idx="10"/>
          </p:nvPr>
        </p:nvSpPr>
        <p:spPr/>
        <p:txBody>
          <a:bodyPr/>
          <a:lstStyle/>
          <a:p>
            <a:fld id="{23DC164E-F840-48A3-99FD-C69A67DB804E}" type="datetimeFigureOut">
              <a:rPr lang="it-IT" smtClean="0"/>
              <a:pPr/>
              <a:t>05/06/2019</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6E711F91-3339-4646-B483-9A3BDE253423}" type="slidenum">
              <a:rPr lang="it-IT" smtClean="0"/>
              <a:pPr/>
              <a:t>‹N›</a:t>
            </a:fld>
            <a:endParaRPr lang="it-IT"/>
          </a:p>
        </p:txBody>
      </p:sp>
    </p:spTree>
  </p:cSld>
  <p:clrMapOvr>
    <a:masterClrMapping/>
  </p:clrMapOvr>
  <p:transition spd="med">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kumimoji="0" lang="it-IT" smtClean="0"/>
              <a:t>Fare clic per modificare lo stile del titolo</a:t>
            </a:r>
            <a:endParaRPr kumimoji="0" lang="en-US"/>
          </a:p>
        </p:txBody>
      </p:sp>
      <p:sp>
        <p:nvSpPr>
          <p:cNvPr id="3" name="Segnaposto data 2"/>
          <p:cNvSpPr>
            <a:spLocks noGrp="1"/>
          </p:cNvSpPr>
          <p:nvPr>
            <p:ph type="dt" sz="half" idx="10"/>
          </p:nvPr>
        </p:nvSpPr>
        <p:spPr/>
        <p:txBody>
          <a:bodyPr/>
          <a:lstStyle/>
          <a:p>
            <a:fld id="{23DC164E-F840-48A3-99FD-C69A67DB804E}" type="datetimeFigureOut">
              <a:rPr lang="it-IT" smtClean="0"/>
              <a:pPr/>
              <a:t>05/06/2019</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6E711F91-3339-4646-B483-9A3BDE253423}" type="slidenum">
              <a:rPr lang="it-IT" smtClean="0"/>
              <a:pPr/>
              <a:t>‹N›</a:t>
            </a:fld>
            <a:endParaRPr lang="it-IT"/>
          </a:p>
        </p:txBody>
      </p:sp>
    </p:spTree>
  </p:cSld>
  <p:clrMapOvr>
    <a:masterClrMapping/>
  </p:clrMapOvr>
  <p:transition spd="med">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3DC164E-F840-48A3-99FD-C69A67DB804E}" type="datetimeFigureOut">
              <a:rPr lang="it-IT" smtClean="0"/>
              <a:pPr/>
              <a:t>05/06/2019</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6E711F91-3339-4646-B483-9A3BDE253423}" type="slidenum">
              <a:rPr lang="it-IT" smtClean="0"/>
              <a:pPr/>
              <a:t>‹N›</a:t>
            </a:fld>
            <a:endParaRPr lang="it-IT"/>
          </a:p>
        </p:txBody>
      </p:sp>
    </p:spTree>
  </p:cSld>
  <p:clrMapOvr>
    <a:masterClrMapping/>
  </p:clrMapOvr>
  <p:transition spd="med">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it-IT" smtClean="0"/>
              <a:t>Fare clic per modificare lo stile del titolo</a:t>
            </a:r>
            <a:endParaRPr kumimoji="0" lang="en-US"/>
          </a:p>
        </p:txBody>
      </p:sp>
      <p:sp>
        <p:nvSpPr>
          <p:cNvPr id="3" name="Segnaposto testo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it-IT" smtClean="0"/>
              <a:t>Fare clic per modificare stili del testo dello schema</a:t>
            </a:r>
          </a:p>
        </p:txBody>
      </p:sp>
      <p:sp>
        <p:nvSpPr>
          <p:cNvPr id="4" name="Segnaposto contenuto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it-IT" smtClean="0"/>
              <a:t>Fare clic per modificare stili del testo dello schema</a:t>
            </a:r>
          </a:p>
          <a:p>
            <a:pPr lvl="1" eaLnBrk="1" latinLnBrk="0" hangingPunct="1"/>
            <a:r>
              <a:rPr lang="it-IT" smtClean="0"/>
              <a:t>Secondo livello</a:t>
            </a:r>
          </a:p>
          <a:p>
            <a:pPr lvl="2" eaLnBrk="1" latinLnBrk="0" hangingPunct="1"/>
            <a:r>
              <a:rPr lang="it-IT" smtClean="0"/>
              <a:t>Terzo livello</a:t>
            </a:r>
          </a:p>
          <a:p>
            <a:pPr lvl="3" eaLnBrk="1" latinLnBrk="0" hangingPunct="1"/>
            <a:r>
              <a:rPr lang="it-IT" smtClean="0"/>
              <a:t>Quarto livello</a:t>
            </a:r>
          </a:p>
          <a:p>
            <a:pPr lvl="4" eaLnBrk="1" latinLnBrk="0" hangingPunct="1"/>
            <a:r>
              <a:rPr lang="it-IT" smtClean="0"/>
              <a:t>Quinto livello</a:t>
            </a:r>
            <a:endParaRPr kumimoji="0" lang="en-US"/>
          </a:p>
        </p:txBody>
      </p:sp>
      <p:sp>
        <p:nvSpPr>
          <p:cNvPr id="5" name="Segnaposto data 4"/>
          <p:cNvSpPr>
            <a:spLocks noGrp="1"/>
          </p:cNvSpPr>
          <p:nvPr>
            <p:ph type="dt" sz="half" idx="10"/>
          </p:nvPr>
        </p:nvSpPr>
        <p:spPr/>
        <p:txBody>
          <a:bodyPr/>
          <a:lstStyle/>
          <a:p>
            <a:fld id="{23DC164E-F840-48A3-99FD-C69A67DB804E}" type="datetimeFigureOut">
              <a:rPr lang="it-IT" smtClean="0"/>
              <a:pPr/>
              <a:t>05/06/2019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E711F91-3339-4646-B483-9A3BDE253423}" type="slidenum">
              <a:rPr lang="it-IT" smtClean="0"/>
              <a:pPr/>
              <a:t>‹N›</a:t>
            </a:fld>
            <a:endParaRPr lang="it-IT"/>
          </a:p>
        </p:txBody>
      </p:sp>
    </p:spTree>
  </p:cSld>
  <p:clrMapOvr>
    <a:masterClrMapping/>
  </p:clrMapOvr>
  <p:transition spd="med">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it-IT" smtClean="0"/>
              <a:t>Fare clic per modificare lo stile del titolo</a:t>
            </a:r>
            <a:endParaRPr kumimoji="0" lang="en-US"/>
          </a:p>
        </p:txBody>
      </p:sp>
      <p:sp>
        <p:nvSpPr>
          <p:cNvPr id="3" name="Segnaposto immagin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it-IT" smtClean="0">
                <a:solidFill>
                  <a:schemeClr val="lt1"/>
                </a:solidFill>
                <a:latin typeface="+mn-lt"/>
                <a:ea typeface="+mn-ea"/>
                <a:cs typeface="+mn-cs"/>
              </a:rPr>
              <a:t>Fare clic sull'icona per inserire un'immagine</a:t>
            </a:r>
            <a:endParaRPr kumimoji="0" lang="en-US" dirty="0">
              <a:solidFill>
                <a:schemeClr val="lt1"/>
              </a:solidFill>
              <a:latin typeface="+mn-lt"/>
              <a:ea typeface="+mn-ea"/>
              <a:cs typeface="+mn-cs"/>
            </a:endParaRPr>
          </a:p>
        </p:txBody>
      </p:sp>
      <p:sp>
        <p:nvSpPr>
          <p:cNvPr id="4" name="Segnaposto testo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it-IT" smtClean="0"/>
              <a:t>Fare clic per modificare stili del testo dello schema</a:t>
            </a:r>
          </a:p>
        </p:txBody>
      </p:sp>
      <p:sp>
        <p:nvSpPr>
          <p:cNvPr id="5" name="Segnaposto data 4"/>
          <p:cNvSpPr>
            <a:spLocks noGrp="1"/>
          </p:cNvSpPr>
          <p:nvPr>
            <p:ph type="dt" sz="half" idx="10"/>
          </p:nvPr>
        </p:nvSpPr>
        <p:spPr/>
        <p:txBody>
          <a:bodyPr/>
          <a:lstStyle/>
          <a:p>
            <a:fld id="{23DC164E-F840-48A3-99FD-C69A67DB804E}" type="datetimeFigureOut">
              <a:rPr lang="it-IT" smtClean="0"/>
              <a:pPr/>
              <a:t>05/06/2019</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6E711F91-3339-4646-B483-9A3BDE253423}" type="slidenum">
              <a:rPr lang="it-IT" smtClean="0"/>
              <a:pPr/>
              <a:t>‹N›</a:t>
            </a:fld>
            <a:endParaRPr lang="it-IT"/>
          </a:p>
        </p:txBody>
      </p:sp>
    </p:spTree>
  </p:cSld>
  <p:clrMapOvr>
    <a:masterClrMapping/>
  </p:clrMapOvr>
  <p:transition spd="med">
    <p:wipe dir="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Segnaposto titolo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it-IT" smtClean="0"/>
              <a:t>Fare clic per modificare lo stile del titolo</a:t>
            </a:r>
            <a:endParaRPr kumimoji="0" lang="en-US"/>
          </a:p>
        </p:txBody>
      </p:sp>
      <p:sp>
        <p:nvSpPr>
          <p:cNvPr id="13" name="Segnaposto testo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it-IT" smtClean="0"/>
              <a:t>Fare clic per modificare stili del testo dello schema</a:t>
            </a:r>
          </a:p>
          <a:p>
            <a:pPr lvl="1" eaLnBrk="1" latinLnBrk="0" hangingPunct="1"/>
            <a:r>
              <a:rPr kumimoji="0" lang="it-IT" smtClean="0"/>
              <a:t>Secondo livello</a:t>
            </a:r>
          </a:p>
          <a:p>
            <a:pPr lvl="2" eaLnBrk="1" latinLnBrk="0" hangingPunct="1"/>
            <a:r>
              <a:rPr kumimoji="0" lang="it-IT" smtClean="0"/>
              <a:t>Terzo livello</a:t>
            </a:r>
          </a:p>
          <a:p>
            <a:pPr lvl="3" eaLnBrk="1" latinLnBrk="0" hangingPunct="1"/>
            <a:r>
              <a:rPr kumimoji="0" lang="it-IT" smtClean="0"/>
              <a:t>Quarto livello</a:t>
            </a:r>
          </a:p>
          <a:p>
            <a:pPr lvl="4" eaLnBrk="1" latinLnBrk="0" hangingPunct="1"/>
            <a:r>
              <a:rPr kumimoji="0" lang="it-IT" smtClean="0"/>
              <a:t>Quinto livello</a:t>
            </a:r>
            <a:endParaRPr kumimoji="0" lang="en-US"/>
          </a:p>
        </p:txBody>
      </p:sp>
      <p:sp>
        <p:nvSpPr>
          <p:cNvPr id="14" name="Segnaposto data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3DC164E-F840-48A3-99FD-C69A67DB804E}" type="datetimeFigureOut">
              <a:rPr lang="it-IT" smtClean="0"/>
              <a:pPr/>
              <a:t>05/06/2019</a:t>
            </a:fld>
            <a:endParaRPr lang="it-IT"/>
          </a:p>
        </p:txBody>
      </p:sp>
      <p:sp>
        <p:nvSpPr>
          <p:cNvPr id="3" name="Segnaposto piè di pagina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it-IT"/>
          </a:p>
        </p:txBody>
      </p:sp>
      <p:sp>
        <p:nvSpPr>
          <p:cNvPr id="23" name="Segnaposto numero diapositiva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6E711F91-3339-4646-B483-9A3BDE253423}" type="slidenum">
              <a:rPr lang="it-IT" smtClean="0"/>
              <a:pPr/>
              <a:t>‹N›</a:t>
            </a:fld>
            <a:endParaRPr lang="it-IT"/>
          </a:p>
        </p:txBody>
      </p:sp>
    </p:spTree>
  </p:cSld>
  <p:clrMap bg1="dk1" tx1="lt1" bg2="dk2" tx2="lt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ransition spd="med">
    <p:wipe dir="r"/>
  </p:transition>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p:txBody>
          <a:bodyPr/>
          <a:lstStyle/>
          <a:p>
            <a:r>
              <a:rPr lang="it-IT" dirty="0" smtClean="0">
                <a:solidFill>
                  <a:srgbClr val="FF0000"/>
                </a:solidFill>
              </a:rPr>
              <a:t>HANSEL ET GRETEL</a:t>
            </a:r>
            <a:endParaRPr lang="it-IT" dirty="0">
              <a:solidFill>
                <a:srgbClr val="FF0000"/>
              </a:solidFill>
            </a:endParaRPr>
          </a:p>
        </p:txBody>
      </p:sp>
      <p:sp>
        <p:nvSpPr>
          <p:cNvPr id="3" name="Sottotitolo 2"/>
          <p:cNvSpPr>
            <a:spLocks noGrp="1"/>
          </p:cNvSpPr>
          <p:nvPr>
            <p:ph type="subTitle" idx="1"/>
          </p:nvPr>
        </p:nvSpPr>
        <p:spPr/>
        <p:txBody>
          <a:bodyPr>
            <a:normAutofit fontScale="85000" lnSpcReduction="20000"/>
          </a:bodyPr>
          <a:lstStyle/>
          <a:p>
            <a:r>
              <a:rPr lang="it-IT" dirty="0"/>
              <a:t> </a:t>
            </a:r>
          </a:p>
          <a:p>
            <a:r>
              <a:rPr lang="it-IT" dirty="0">
                <a:solidFill>
                  <a:schemeClr val="tx1"/>
                </a:solidFill>
              </a:rPr>
              <a:t>Il y a fort longtemps vivait un bucheron avec sa femme. Elle était douce et gentille. Ensemble ils ont eu deux enfants : Hansel et Gretel.</a:t>
            </a:r>
          </a:p>
          <a:p>
            <a:endParaRPr lang="it-IT" dirty="0"/>
          </a:p>
          <a:p>
            <a:endParaRPr lang="it-IT" dirty="0"/>
          </a:p>
        </p:txBody>
      </p:sp>
    </p:spTree>
  </p:cSld>
  <p:clrMapOvr>
    <a:masterClrMapping/>
  </p:clrMapOvr>
  <p:transition spd="med">
    <p:wipe dir="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4" name="Segnaposto contenuto 3" descr="https://uploads-ssl.webflow.com/5a77a1d44323220001d792d2/5a80b30bd2e04c0001f54ec1_hg-4.jpg"/>
          <p:cNvPicPr>
            <a:picLocks noGrp="1"/>
          </p:cNvPicPr>
          <p:nvPr>
            <p:ph idx="1"/>
          </p:nvPr>
        </p:nvPicPr>
        <p:blipFill>
          <a:blip r:embed="rId2" cstate="print"/>
          <a:srcRect/>
          <a:stretch>
            <a:fillRect/>
          </a:stretch>
        </p:blipFill>
        <p:spPr bwMode="auto">
          <a:xfrm>
            <a:off x="1547664" y="1600200"/>
            <a:ext cx="5505071" cy="4525963"/>
          </a:xfrm>
          <a:prstGeom prst="rect">
            <a:avLst/>
          </a:prstGeom>
          <a:noFill/>
          <a:ln w="9525">
            <a:noFill/>
            <a:miter lim="800000"/>
            <a:headEnd/>
            <a:tailEnd/>
          </a:ln>
        </p:spPr>
      </p:pic>
    </p:spTree>
  </p:cSld>
  <p:clrMapOvr>
    <a:masterClrMapping/>
  </p:clrMapOvr>
  <p:transition spd="med">
    <p:wipe dir="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a:buNone/>
            </a:pPr>
            <a:r>
              <a:rPr lang="it-IT" dirty="0" err="1" smtClean="0"/>
              <a:t>Ils</a:t>
            </a:r>
            <a:r>
              <a:rPr lang="it-IT" dirty="0" smtClean="0"/>
              <a:t> </a:t>
            </a:r>
            <a:r>
              <a:rPr lang="it-IT" dirty="0" err="1" smtClean="0"/>
              <a:t>ont</a:t>
            </a:r>
            <a:r>
              <a:rPr lang="it-IT" dirty="0" smtClean="0"/>
              <a:t> </a:t>
            </a:r>
            <a:r>
              <a:rPr lang="it-IT" dirty="0" err="1" smtClean="0"/>
              <a:t>suivi</a:t>
            </a:r>
            <a:r>
              <a:rPr lang="it-IT" dirty="0" smtClean="0"/>
              <a:t> </a:t>
            </a:r>
            <a:r>
              <a:rPr lang="it-IT" dirty="0" err="1" smtClean="0"/>
              <a:t>leur</a:t>
            </a:r>
            <a:r>
              <a:rPr lang="it-IT" dirty="0" smtClean="0"/>
              <a:t> </a:t>
            </a:r>
            <a:r>
              <a:rPr lang="it-IT" dirty="0" err="1" smtClean="0"/>
              <a:t>marâtre</a:t>
            </a:r>
            <a:r>
              <a:rPr lang="it-IT" dirty="0" smtClean="0"/>
              <a:t> </a:t>
            </a:r>
            <a:r>
              <a:rPr lang="it-IT" dirty="0" err="1" smtClean="0"/>
              <a:t>sur</a:t>
            </a:r>
            <a:r>
              <a:rPr lang="it-IT" dirty="0" smtClean="0"/>
              <a:t> le </a:t>
            </a:r>
            <a:r>
              <a:rPr lang="it-IT" dirty="0" err="1" smtClean="0"/>
              <a:t>chemin</a:t>
            </a:r>
            <a:r>
              <a:rPr lang="it-IT" dirty="0" smtClean="0"/>
              <a:t>, </a:t>
            </a:r>
            <a:r>
              <a:rPr lang="it-IT" dirty="0" err="1" smtClean="0"/>
              <a:t>puis</a:t>
            </a:r>
            <a:r>
              <a:rPr lang="it-IT" dirty="0" smtClean="0"/>
              <a:t> </a:t>
            </a:r>
            <a:r>
              <a:rPr lang="it-IT" dirty="0" err="1" smtClean="0"/>
              <a:t>dans</a:t>
            </a:r>
            <a:r>
              <a:rPr lang="it-IT" dirty="0" smtClean="0"/>
              <a:t> un </a:t>
            </a:r>
            <a:r>
              <a:rPr lang="it-IT" dirty="0" err="1" smtClean="0"/>
              <a:t>virage</a:t>
            </a:r>
            <a:r>
              <a:rPr lang="it-IT" dirty="0" smtClean="0"/>
              <a:t> </a:t>
            </a:r>
            <a:r>
              <a:rPr lang="it-IT" dirty="0" err="1" smtClean="0"/>
              <a:t>et</a:t>
            </a:r>
            <a:r>
              <a:rPr lang="it-IT" dirty="0" smtClean="0"/>
              <a:t> à </a:t>
            </a:r>
            <a:r>
              <a:rPr lang="it-IT" dirty="0" err="1" smtClean="0"/>
              <a:t>travers</a:t>
            </a:r>
            <a:r>
              <a:rPr lang="it-IT" dirty="0" smtClean="0"/>
              <a:t> la </a:t>
            </a:r>
            <a:r>
              <a:rPr lang="it-IT" dirty="0" err="1" smtClean="0"/>
              <a:t>forêt</a:t>
            </a:r>
            <a:r>
              <a:rPr lang="it-IT" dirty="0" smtClean="0"/>
              <a:t>. </a:t>
            </a:r>
            <a:r>
              <a:rPr lang="it-IT" i="1" dirty="0" smtClean="0"/>
              <a:t>« </a:t>
            </a:r>
            <a:endParaRPr lang="it-IT" dirty="0" smtClean="0"/>
          </a:p>
          <a:p>
            <a:pPr>
              <a:buNone/>
            </a:pPr>
            <a:r>
              <a:rPr lang="it-IT" dirty="0" err="1" smtClean="0"/>
              <a:t>Finalement</a:t>
            </a:r>
            <a:r>
              <a:rPr lang="it-IT" dirty="0" smtClean="0"/>
              <a:t> </a:t>
            </a:r>
            <a:r>
              <a:rPr lang="it-IT" dirty="0" err="1" smtClean="0"/>
              <a:t>ils</a:t>
            </a:r>
            <a:r>
              <a:rPr lang="it-IT" dirty="0" smtClean="0"/>
              <a:t> se </a:t>
            </a:r>
            <a:r>
              <a:rPr lang="it-IT" dirty="0" err="1" smtClean="0"/>
              <a:t>sont</a:t>
            </a:r>
            <a:r>
              <a:rPr lang="it-IT" dirty="0" smtClean="0"/>
              <a:t> </a:t>
            </a:r>
            <a:r>
              <a:rPr lang="it-IT" dirty="0" err="1" smtClean="0"/>
              <a:t>arrêtés</a:t>
            </a:r>
            <a:r>
              <a:rPr lang="it-IT" dirty="0" smtClean="0"/>
              <a:t> </a:t>
            </a:r>
            <a:r>
              <a:rPr lang="it-IT" dirty="0" err="1" smtClean="0"/>
              <a:t>et</a:t>
            </a:r>
            <a:r>
              <a:rPr lang="it-IT" dirty="0" smtClean="0"/>
              <a:t> la </a:t>
            </a:r>
            <a:r>
              <a:rPr lang="it-IT" dirty="0" err="1" smtClean="0"/>
              <a:t>marâtre</a:t>
            </a:r>
            <a:r>
              <a:rPr lang="it-IT" dirty="0" smtClean="0"/>
              <a:t> s’est assise pour se </a:t>
            </a:r>
            <a:r>
              <a:rPr lang="it-IT" dirty="0" err="1" smtClean="0"/>
              <a:t>reposer</a:t>
            </a:r>
            <a:r>
              <a:rPr lang="it-IT" dirty="0" smtClean="0"/>
              <a:t>. Elle </a:t>
            </a:r>
            <a:r>
              <a:rPr lang="it-IT" dirty="0" err="1" smtClean="0"/>
              <a:t>leur</a:t>
            </a:r>
            <a:r>
              <a:rPr lang="it-IT" dirty="0" smtClean="0"/>
              <a:t> a </a:t>
            </a:r>
            <a:r>
              <a:rPr lang="it-IT" dirty="0" err="1" smtClean="0"/>
              <a:t>indiqué</a:t>
            </a:r>
            <a:r>
              <a:rPr lang="it-IT" dirty="0" smtClean="0"/>
              <a:t> un </a:t>
            </a:r>
            <a:r>
              <a:rPr lang="it-IT" dirty="0" err="1" smtClean="0"/>
              <a:t>coin</a:t>
            </a:r>
            <a:r>
              <a:rPr lang="it-IT" dirty="0" smtClean="0"/>
              <a:t> </a:t>
            </a:r>
            <a:r>
              <a:rPr lang="it-IT" dirty="0" err="1" smtClean="0"/>
              <a:t>très</a:t>
            </a:r>
            <a:r>
              <a:rPr lang="it-IT" dirty="0" smtClean="0"/>
              <a:t> </a:t>
            </a:r>
            <a:r>
              <a:rPr lang="it-IT" dirty="0" err="1" smtClean="0"/>
              <a:t>sombre</a:t>
            </a:r>
            <a:r>
              <a:rPr lang="it-IT" dirty="0" smtClean="0"/>
              <a:t> de la </a:t>
            </a:r>
            <a:r>
              <a:rPr lang="it-IT" dirty="0" err="1" smtClean="0"/>
              <a:t>forêt</a:t>
            </a:r>
            <a:r>
              <a:rPr lang="it-IT" dirty="0" smtClean="0"/>
              <a:t>. </a:t>
            </a:r>
            <a:r>
              <a:rPr lang="it-IT" i="1" dirty="0" smtClean="0"/>
              <a:t>« Le </a:t>
            </a:r>
            <a:r>
              <a:rPr lang="it-IT" i="1" dirty="0" err="1" smtClean="0"/>
              <a:t>pommier</a:t>
            </a:r>
            <a:r>
              <a:rPr lang="it-IT" i="1" dirty="0" smtClean="0"/>
              <a:t> est </a:t>
            </a:r>
            <a:r>
              <a:rPr lang="it-IT" i="1" dirty="0" err="1" smtClean="0"/>
              <a:t>là-bas</a:t>
            </a:r>
            <a:r>
              <a:rPr lang="it-IT" i="1" dirty="0" smtClean="0"/>
              <a:t> ! </a:t>
            </a:r>
            <a:endParaRPr lang="it-IT" dirty="0"/>
          </a:p>
        </p:txBody>
      </p:sp>
    </p:spTree>
  </p:cSld>
  <p:clrMapOvr>
    <a:masterClrMapping/>
  </p:clrMapOvr>
  <p:transition spd="med">
    <p:wipe dir="r"/>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lnSpcReduction="10000"/>
          </a:bodyPr>
          <a:lstStyle/>
          <a:p>
            <a:pPr>
              <a:buNone/>
            </a:pPr>
            <a:r>
              <a:rPr lang="en-US" dirty="0" smtClean="0"/>
              <a:t>Hansel et Gretel </a:t>
            </a:r>
            <a:r>
              <a:rPr lang="en-US" dirty="0" err="1" smtClean="0"/>
              <a:t>sont</a:t>
            </a:r>
            <a:r>
              <a:rPr lang="en-US" dirty="0" smtClean="0"/>
              <a:t> </a:t>
            </a:r>
            <a:r>
              <a:rPr lang="en-US" dirty="0" err="1" smtClean="0"/>
              <a:t>allés</a:t>
            </a:r>
            <a:r>
              <a:rPr lang="en-US" dirty="0" smtClean="0"/>
              <a:t> de plus en plus loin </a:t>
            </a:r>
            <a:r>
              <a:rPr lang="en-US" dirty="0" err="1" smtClean="0"/>
              <a:t>dans</a:t>
            </a:r>
            <a:r>
              <a:rPr lang="en-US" dirty="0" smtClean="0"/>
              <a:t> la </a:t>
            </a:r>
            <a:r>
              <a:rPr lang="en-US" dirty="0" err="1" smtClean="0"/>
              <a:t>forêt</a:t>
            </a:r>
            <a:r>
              <a:rPr lang="en-US" dirty="0" smtClean="0"/>
              <a:t> </a:t>
            </a:r>
            <a:r>
              <a:rPr lang="en-US" dirty="0" err="1" smtClean="0"/>
              <a:t>mais</a:t>
            </a:r>
            <a:r>
              <a:rPr lang="en-US" dirty="0" smtClean="0"/>
              <a:t> </a:t>
            </a:r>
            <a:r>
              <a:rPr lang="en-US" dirty="0" err="1" smtClean="0"/>
              <a:t>ils</a:t>
            </a:r>
            <a:r>
              <a:rPr lang="en-US" dirty="0" smtClean="0"/>
              <a:t> ne </a:t>
            </a:r>
            <a:r>
              <a:rPr lang="en-US" dirty="0" err="1" smtClean="0"/>
              <a:t>voyaient</a:t>
            </a:r>
            <a:r>
              <a:rPr lang="en-US" dirty="0" smtClean="0"/>
              <a:t> </a:t>
            </a:r>
            <a:r>
              <a:rPr lang="en-US" dirty="0" err="1" smtClean="0"/>
              <a:t>toujours</a:t>
            </a:r>
            <a:r>
              <a:rPr lang="en-US" dirty="0" smtClean="0"/>
              <a:t> pas le </a:t>
            </a:r>
            <a:r>
              <a:rPr lang="en-US" dirty="0" err="1" smtClean="0"/>
              <a:t>pommier</a:t>
            </a:r>
            <a:r>
              <a:rPr lang="en-US" dirty="0" smtClean="0"/>
              <a:t>. </a:t>
            </a:r>
            <a:br>
              <a:rPr lang="en-US" dirty="0" smtClean="0"/>
            </a:br>
            <a:r>
              <a:rPr lang="en-US" i="1" dirty="0" smtClean="0"/>
              <a:t> </a:t>
            </a:r>
            <a:r>
              <a:rPr lang="en-US" i="1" dirty="0" err="1" smtClean="0"/>
              <a:t>Où</a:t>
            </a:r>
            <a:r>
              <a:rPr lang="en-US" i="1" dirty="0" smtClean="0"/>
              <a:t> ?</a:t>
            </a:r>
            <a:r>
              <a:rPr lang="en-US" dirty="0" smtClean="0"/>
              <a:t> </a:t>
            </a:r>
            <a:r>
              <a:rPr lang="en-US" dirty="0" err="1" smtClean="0"/>
              <a:t>ont-ils</a:t>
            </a:r>
            <a:r>
              <a:rPr lang="en-US" dirty="0" smtClean="0"/>
              <a:t> </a:t>
            </a:r>
            <a:r>
              <a:rPr lang="en-US" dirty="0" err="1" smtClean="0"/>
              <a:t>appelé</a:t>
            </a:r>
            <a:r>
              <a:rPr lang="en-US" dirty="0" smtClean="0"/>
              <a:t> </a:t>
            </a:r>
            <a:r>
              <a:rPr lang="en-US" dirty="0" err="1" smtClean="0"/>
              <a:t>une</a:t>
            </a:r>
            <a:r>
              <a:rPr lang="en-US" dirty="0" smtClean="0"/>
              <a:t> </a:t>
            </a:r>
            <a:r>
              <a:rPr lang="en-US" dirty="0" err="1" smtClean="0"/>
              <a:t>deuxième</a:t>
            </a:r>
            <a:r>
              <a:rPr lang="en-US" dirty="0" smtClean="0"/>
              <a:t> </a:t>
            </a:r>
            <a:r>
              <a:rPr lang="en-US" dirty="0" err="1" smtClean="0"/>
              <a:t>fois</a:t>
            </a:r>
            <a:r>
              <a:rPr lang="en-US" dirty="0" smtClean="0"/>
              <a:t>. </a:t>
            </a:r>
            <a:endParaRPr lang="en-US" dirty="0" smtClean="0"/>
          </a:p>
          <a:p>
            <a:pPr>
              <a:buNone/>
            </a:pPr>
            <a:r>
              <a:rPr lang="en-US" i="1" dirty="0" smtClean="0"/>
              <a:t> </a:t>
            </a:r>
            <a:r>
              <a:rPr lang="en-US" i="1" dirty="0" err="1" smtClean="0"/>
              <a:t>Juste</a:t>
            </a:r>
            <a:r>
              <a:rPr lang="en-US" i="1" dirty="0" smtClean="0"/>
              <a:t> un </a:t>
            </a:r>
            <a:r>
              <a:rPr lang="en-US" i="1" dirty="0" err="1" smtClean="0"/>
              <a:t>peu</a:t>
            </a:r>
            <a:r>
              <a:rPr lang="en-US" i="1" dirty="0" smtClean="0"/>
              <a:t> plus loin !</a:t>
            </a:r>
            <a:r>
              <a:rPr lang="en-US" dirty="0" smtClean="0"/>
              <a:t> </a:t>
            </a:r>
            <a:r>
              <a:rPr lang="en-US" dirty="0" err="1" smtClean="0"/>
              <a:t>leur</a:t>
            </a:r>
            <a:r>
              <a:rPr lang="en-US" dirty="0" smtClean="0"/>
              <a:t> a </a:t>
            </a:r>
            <a:r>
              <a:rPr lang="en-US" dirty="0" err="1" smtClean="0"/>
              <a:t>crié</a:t>
            </a:r>
            <a:r>
              <a:rPr lang="en-US" dirty="0" smtClean="0"/>
              <a:t> la </a:t>
            </a:r>
            <a:r>
              <a:rPr lang="en-US" dirty="0" err="1" smtClean="0"/>
              <a:t>marâtre</a:t>
            </a:r>
            <a:r>
              <a:rPr lang="en-US" dirty="0" smtClean="0"/>
              <a:t>. Sa </a:t>
            </a:r>
            <a:r>
              <a:rPr lang="en-US" dirty="0" err="1" smtClean="0"/>
              <a:t>voix</a:t>
            </a:r>
            <a:r>
              <a:rPr lang="en-US" dirty="0" smtClean="0"/>
              <a:t> </a:t>
            </a:r>
            <a:r>
              <a:rPr lang="en-US" dirty="0" err="1" smtClean="0"/>
              <a:t>était</a:t>
            </a:r>
            <a:r>
              <a:rPr lang="en-US" dirty="0" smtClean="0"/>
              <a:t> </a:t>
            </a:r>
            <a:r>
              <a:rPr lang="en-US" dirty="0" err="1" smtClean="0"/>
              <a:t>maintenant</a:t>
            </a:r>
            <a:r>
              <a:rPr lang="en-US" dirty="0" smtClean="0"/>
              <a:t> </a:t>
            </a:r>
            <a:r>
              <a:rPr lang="en-US" dirty="0" err="1" smtClean="0"/>
              <a:t>très</a:t>
            </a:r>
            <a:r>
              <a:rPr lang="en-US" dirty="0" smtClean="0"/>
              <a:t> </a:t>
            </a:r>
            <a:r>
              <a:rPr lang="en-US" dirty="0" err="1" smtClean="0"/>
              <a:t>faible</a:t>
            </a:r>
            <a:r>
              <a:rPr lang="en-US" dirty="0" smtClean="0"/>
              <a:t>.</a:t>
            </a:r>
            <a:endParaRPr lang="it-IT" dirty="0" smtClean="0"/>
          </a:p>
          <a:p>
            <a:pPr>
              <a:buNone/>
            </a:pPr>
            <a:r>
              <a:rPr lang="en-US" dirty="0" smtClean="0"/>
              <a:t>Hansel et Gretel </a:t>
            </a:r>
            <a:r>
              <a:rPr lang="en-US" dirty="0" err="1" smtClean="0"/>
              <a:t>marchaient</a:t>
            </a:r>
            <a:r>
              <a:rPr lang="en-US" dirty="0" smtClean="0"/>
              <a:t> et </a:t>
            </a:r>
            <a:r>
              <a:rPr lang="en-US" dirty="0" err="1" smtClean="0"/>
              <a:t>marchaient</a:t>
            </a:r>
            <a:r>
              <a:rPr lang="en-US" dirty="0" smtClean="0"/>
              <a:t> de plus en plus loin. Pas de </a:t>
            </a:r>
            <a:r>
              <a:rPr lang="en-US" dirty="0" err="1" smtClean="0"/>
              <a:t>pommier</a:t>
            </a:r>
            <a:r>
              <a:rPr lang="en-US" dirty="0" smtClean="0"/>
              <a:t>. </a:t>
            </a:r>
            <a:br>
              <a:rPr lang="en-US" dirty="0" smtClean="0"/>
            </a:br>
            <a:r>
              <a:rPr lang="en-US" i="1" dirty="0" smtClean="0"/>
              <a:t> </a:t>
            </a:r>
            <a:r>
              <a:rPr lang="en-US" i="1" dirty="0" err="1" smtClean="0"/>
              <a:t>Où</a:t>
            </a:r>
            <a:r>
              <a:rPr lang="en-US" i="1" dirty="0" smtClean="0"/>
              <a:t> ? ,</a:t>
            </a:r>
            <a:r>
              <a:rPr lang="en-US" dirty="0" smtClean="0"/>
              <a:t> </a:t>
            </a:r>
            <a:r>
              <a:rPr lang="en-US" dirty="0" err="1" smtClean="0"/>
              <a:t>ont-ils</a:t>
            </a:r>
            <a:r>
              <a:rPr lang="en-US" dirty="0" smtClean="0"/>
              <a:t> </a:t>
            </a:r>
            <a:r>
              <a:rPr lang="en-US" dirty="0" err="1" smtClean="0"/>
              <a:t>appelé</a:t>
            </a:r>
            <a:r>
              <a:rPr lang="en-US" dirty="0" smtClean="0"/>
              <a:t> </a:t>
            </a:r>
            <a:r>
              <a:rPr lang="en-US" dirty="0" err="1" smtClean="0"/>
              <a:t>une</a:t>
            </a:r>
            <a:r>
              <a:rPr lang="en-US" dirty="0" smtClean="0"/>
              <a:t> </a:t>
            </a:r>
            <a:r>
              <a:rPr lang="en-US" dirty="0" err="1" smtClean="0"/>
              <a:t>troisième</a:t>
            </a:r>
            <a:r>
              <a:rPr lang="en-US" dirty="0" smtClean="0"/>
              <a:t> </a:t>
            </a:r>
            <a:r>
              <a:rPr lang="en-US" dirty="0" err="1" smtClean="0"/>
              <a:t>fois</a:t>
            </a:r>
            <a:r>
              <a:rPr lang="en-US" dirty="0" smtClean="0"/>
              <a:t>. </a:t>
            </a:r>
            <a:br>
              <a:rPr lang="en-US" dirty="0" smtClean="0"/>
            </a:br>
            <a:r>
              <a:rPr lang="it-IT" dirty="0" smtClean="0"/>
              <a:t>Mais il n’y </a:t>
            </a:r>
            <a:r>
              <a:rPr lang="it-IT" dirty="0" err="1" smtClean="0"/>
              <a:t>avait</a:t>
            </a:r>
            <a:r>
              <a:rPr lang="it-IT" dirty="0" smtClean="0"/>
              <a:t> </a:t>
            </a:r>
            <a:r>
              <a:rPr lang="it-IT" dirty="0" err="1" smtClean="0"/>
              <a:t>pas</a:t>
            </a:r>
            <a:r>
              <a:rPr lang="it-IT" dirty="0" smtClean="0"/>
              <a:t> de </a:t>
            </a:r>
            <a:r>
              <a:rPr lang="it-IT" dirty="0" err="1" smtClean="0"/>
              <a:t>réponse</a:t>
            </a:r>
            <a:r>
              <a:rPr lang="it-IT" dirty="0" smtClean="0"/>
              <a:t> de </a:t>
            </a:r>
            <a:r>
              <a:rPr lang="it-IT" dirty="0" err="1" smtClean="0"/>
              <a:t>leur</a:t>
            </a:r>
            <a:r>
              <a:rPr lang="it-IT" dirty="0" smtClean="0"/>
              <a:t> </a:t>
            </a:r>
            <a:r>
              <a:rPr lang="it-IT" dirty="0" err="1" smtClean="0"/>
              <a:t>marâtre</a:t>
            </a:r>
            <a:r>
              <a:rPr lang="it-IT" dirty="0" smtClean="0"/>
              <a:t>. Elle </a:t>
            </a:r>
            <a:r>
              <a:rPr lang="it-IT" dirty="0" err="1" smtClean="0"/>
              <a:t>était</a:t>
            </a:r>
            <a:r>
              <a:rPr lang="it-IT" dirty="0" smtClean="0"/>
              <a:t> </a:t>
            </a:r>
            <a:r>
              <a:rPr lang="it-IT" dirty="0" err="1" smtClean="0"/>
              <a:t>partie</a:t>
            </a:r>
            <a:r>
              <a:rPr lang="it-IT" dirty="0" smtClean="0"/>
              <a:t>.</a:t>
            </a:r>
            <a:endParaRPr lang="it-IT" dirty="0"/>
          </a:p>
        </p:txBody>
      </p:sp>
    </p:spTree>
  </p:cSld>
  <p:clrMapOvr>
    <a:masterClrMapping/>
  </p:clrMapOvr>
  <p:transition spd="med">
    <p:wipe dir="r"/>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r>
              <a:rPr lang="en-US" i="1" dirty="0" smtClean="0"/>
              <a:t>— Oh non ! Nous </a:t>
            </a:r>
            <a:r>
              <a:rPr lang="en-US" i="1" dirty="0" err="1" smtClean="0"/>
              <a:t>sommes</a:t>
            </a:r>
            <a:r>
              <a:rPr lang="en-US" i="1" dirty="0" smtClean="0"/>
              <a:t> </a:t>
            </a:r>
            <a:r>
              <a:rPr lang="en-US" i="1" dirty="0" err="1" smtClean="0"/>
              <a:t>perdus</a:t>
            </a:r>
            <a:r>
              <a:rPr lang="en-US" i="1" dirty="0" smtClean="0"/>
              <a:t> !</a:t>
            </a:r>
            <a:r>
              <a:rPr lang="en-US" dirty="0" smtClean="0"/>
              <a:t> a </a:t>
            </a:r>
            <a:r>
              <a:rPr lang="en-US" dirty="0" err="1" smtClean="0"/>
              <a:t>pleuré</a:t>
            </a:r>
            <a:r>
              <a:rPr lang="en-US" dirty="0" smtClean="0"/>
              <a:t> Gretel. </a:t>
            </a:r>
            <a:br>
              <a:rPr lang="en-US" dirty="0" smtClean="0"/>
            </a:br>
            <a:r>
              <a:rPr lang="en-US" i="1" dirty="0" smtClean="0"/>
              <a:t>— Ne </a:t>
            </a:r>
            <a:r>
              <a:rPr lang="en-US" i="1" dirty="0" err="1" smtClean="0"/>
              <a:t>t’inquiète</a:t>
            </a:r>
            <a:r>
              <a:rPr lang="en-US" i="1" dirty="0" smtClean="0"/>
              <a:t> pas!</a:t>
            </a:r>
            <a:r>
              <a:rPr lang="en-US" dirty="0" smtClean="0"/>
              <a:t/>
            </a:r>
            <a:br>
              <a:rPr lang="en-US" dirty="0" smtClean="0"/>
            </a:br>
            <a:r>
              <a:rPr lang="en-US" dirty="0" smtClean="0"/>
              <a:t>Il </a:t>
            </a:r>
            <a:r>
              <a:rPr lang="en-US" dirty="0" err="1" smtClean="0"/>
              <a:t>s’est</a:t>
            </a:r>
            <a:r>
              <a:rPr lang="en-US" dirty="0" smtClean="0"/>
              <a:t> </a:t>
            </a:r>
            <a:r>
              <a:rPr lang="en-US" dirty="0" err="1" smtClean="0"/>
              <a:t>retourné</a:t>
            </a:r>
            <a:r>
              <a:rPr lang="en-US" dirty="0" smtClean="0"/>
              <a:t> pour </a:t>
            </a:r>
            <a:r>
              <a:rPr lang="en-US" dirty="0" err="1" smtClean="0"/>
              <a:t>chercher</a:t>
            </a:r>
            <a:r>
              <a:rPr lang="en-US" dirty="0" smtClean="0"/>
              <a:t> les </a:t>
            </a:r>
            <a:r>
              <a:rPr lang="en-US" dirty="0" err="1" smtClean="0"/>
              <a:t>miettes</a:t>
            </a:r>
            <a:r>
              <a:rPr lang="en-US" dirty="0" smtClean="0"/>
              <a:t> </a:t>
            </a:r>
            <a:r>
              <a:rPr lang="en-US" dirty="0" err="1" smtClean="0"/>
              <a:t>mais</a:t>
            </a:r>
            <a:r>
              <a:rPr lang="en-US" dirty="0" smtClean="0"/>
              <a:t> </a:t>
            </a:r>
            <a:r>
              <a:rPr lang="en-US" dirty="0" err="1" smtClean="0"/>
              <a:t>elles</a:t>
            </a:r>
            <a:r>
              <a:rPr lang="en-US" dirty="0" smtClean="0"/>
              <a:t> </a:t>
            </a:r>
            <a:r>
              <a:rPr lang="en-US" dirty="0" err="1" smtClean="0"/>
              <a:t>avaient</a:t>
            </a:r>
            <a:r>
              <a:rPr lang="en-US" dirty="0" smtClean="0"/>
              <a:t> </a:t>
            </a:r>
            <a:r>
              <a:rPr lang="en-US" dirty="0" err="1" smtClean="0"/>
              <a:t>disparu</a:t>
            </a:r>
            <a:r>
              <a:rPr lang="en-US" dirty="0" smtClean="0"/>
              <a:t> ! </a:t>
            </a:r>
            <a:r>
              <a:rPr lang="it-IT" dirty="0" err="1" smtClean="0"/>
              <a:t>Les</a:t>
            </a:r>
            <a:r>
              <a:rPr lang="it-IT" dirty="0" smtClean="0"/>
              <a:t> </a:t>
            </a:r>
            <a:r>
              <a:rPr lang="it-IT" dirty="0" err="1" smtClean="0"/>
              <a:t>oiseaux</a:t>
            </a:r>
            <a:r>
              <a:rPr lang="it-IT" dirty="0" smtClean="0"/>
              <a:t> </a:t>
            </a:r>
            <a:r>
              <a:rPr lang="it-IT" dirty="0" err="1" smtClean="0"/>
              <a:t>affamés</a:t>
            </a:r>
            <a:r>
              <a:rPr lang="it-IT" dirty="0" smtClean="0"/>
              <a:t> </a:t>
            </a:r>
            <a:r>
              <a:rPr lang="it-IT" dirty="0" err="1" smtClean="0"/>
              <a:t>avaient</a:t>
            </a:r>
            <a:r>
              <a:rPr lang="it-IT" dirty="0" smtClean="0"/>
              <a:t> </a:t>
            </a:r>
            <a:r>
              <a:rPr lang="it-IT" dirty="0" err="1" smtClean="0"/>
              <a:t>volé</a:t>
            </a:r>
            <a:r>
              <a:rPr lang="it-IT" dirty="0" smtClean="0"/>
              <a:t> </a:t>
            </a:r>
            <a:r>
              <a:rPr lang="it-IT" dirty="0" err="1" smtClean="0"/>
              <a:t>chaque</a:t>
            </a:r>
            <a:r>
              <a:rPr lang="it-IT" dirty="0" smtClean="0"/>
              <a:t> </a:t>
            </a:r>
            <a:r>
              <a:rPr lang="it-IT" dirty="0" err="1" smtClean="0"/>
              <a:t>miette</a:t>
            </a:r>
            <a:r>
              <a:rPr lang="it-IT" dirty="0" smtClean="0"/>
              <a:t> de </a:t>
            </a:r>
            <a:r>
              <a:rPr lang="it-IT" dirty="0" err="1" smtClean="0"/>
              <a:t>pain</a:t>
            </a:r>
            <a:r>
              <a:rPr lang="it-IT" dirty="0" smtClean="0"/>
              <a:t> !</a:t>
            </a:r>
          </a:p>
          <a:p>
            <a:pPr>
              <a:buNone/>
            </a:pPr>
            <a:endParaRPr lang="it-IT" dirty="0"/>
          </a:p>
        </p:txBody>
      </p:sp>
    </p:spTree>
  </p:cSld>
  <p:clrMapOvr>
    <a:masterClrMapping/>
  </p:clrMapOvr>
  <p:transition spd="med">
    <p:wipe dir="r"/>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4" name="Segnaposto contenuto 3" descr="https://uploads-ssl.webflow.com/5a77a1d44323220001d792d2/5a80b30ac7942700013424d9_hg-5.jpg"/>
          <p:cNvPicPr>
            <a:picLocks noGrp="1"/>
          </p:cNvPicPr>
          <p:nvPr>
            <p:ph idx="1"/>
          </p:nvPr>
        </p:nvPicPr>
        <p:blipFill>
          <a:blip r:embed="rId2" cstate="print"/>
          <a:srcRect/>
          <a:stretch>
            <a:fillRect/>
          </a:stretch>
        </p:blipFill>
        <p:spPr bwMode="auto">
          <a:xfrm>
            <a:off x="1187624" y="692696"/>
            <a:ext cx="6336704" cy="5832648"/>
          </a:xfrm>
          <a:prstGeom prst="rect">
            <a:avLst/>
          </a:prstGeom>
          <a:noFill/>
          <a:ln w="9525">
            <a:noFill/>
            <a:miter lim="800000"/>
            <a:headEnd/>
            <a:tailEnd/>
          </a:ln>
        </p:spPr>
      </p:pic>
    </p:spTree>
  </p:cSld>
  <p:clrMapOvr>
    <a:masterClrMapping/>
  </p:clrMapOvr>
  <p:transition spd="med">
    <p:wipe dir="r"/>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10000"/>
          </a:bodyPr>
          <a:lstStyle/>
          <a:p>
            <a:pPr>
              <a:buNone/>
            </a:pPr>
            <a:r>
              <a:rPr lang="it-IT" i="1" dirty="0" smtClean="0"/>
              <a:t> J’ai </a:t>
            </a:r>
            <a:r>
              <a:rPr lang="it-IT" i="1" dirty="0" err="1" smtClean="0"/>
              <a:t>peur</a:t>
            </a:r>
            <a:r>
              <a:rPr lang="it-IT" i="1" dirty="0" smtClean="0"/>
              <a:t>, a </a:t>
            </a:r>
            <a:r>
              <a:rPr lang="it-IT" i="1" dirty="0" err="1" smtClean="0"/>
              <a:t>pleuré</a:t>
            </a:r>
            <a:r>
              <a:rPr lang="it-IT" i="1" dirty="0" smtClean="0"/>
              <a:t> Gretel. </a:t>
            </a:r>
            <a:r>
              <a:rPr lang="it-IT" i="1" dirty="0" err="1" smtClean="0"/>
              <a:t>Et</a:t>
            </a:r>
            <a:r>
              <a:rPr lang="it-IT" i="1" dirty="0" smtClean="0"/>
              <a:t> </a:t>
            </a:r>
            <a:r>
              <a:rPr lang="it-IT" i="1" dirty="0" err="1" smtClean="0"/>
              <a:t>j</a:t>
            </a:r>
            <a:r>
              <a:rPr lang="it-IT" i="1" dirty="0" smtClean="0"/>
              <a:t>’ai </a:t>
            </a:r>
            <a:r>
              <a:rPr lang="it-IT" i="1" dirty="0" err="1" smtClean="0"/>
              <a:t>froid</a:t>
            </a:r>
            <a:r>
              <a:rPr lang="it-IT" i="1" dirty="0" smtClean="0"/>
              <a:t> </a:t>
            </a:r>
            <a:r>
              <a:rPr lang="it-IT" i="1" dirty="0" err="1" smtClean="0"/>
              <a:t>et</a:t>
            </a:r>
            <a:r>
              <a:rPr lang="it-IT" i="1" dirty="0" smtClean="0"/>
              <a:t> </a:t>
            </a:r>
            <a:r>
              <a:rPr lang="it-IT" i="1" dirty="0" err="1" smtClean="0"/>
              <a:t>faim</a:t>
            </a:r>
            <a:r>
              <a:rPr lang="it-IT" i="1" dirty="0" smtClean="0"/>
              <a:t>, </a:t>
            </a:r>
            <a:r>
              <a:rPr lang="it-IT" i="1" dirty="0" err="1" smtClean="0"/>
              <a:t>et</a:t>
            </a:r>
            <a:r>
              <a:rPr lang="it-IT" i="1" dirty="0" smtClean="0"/>
              <a:t> </a:t>
            </a:r>
            <a:r>
              <a:rPr lang="it-IT" i="1" dirty="0" err="1" smtClean="0"/>
              <a:t>je</a:t>
            </a:r>
            <a:r>
              <a:rPr lang="it-IT" i="1" dirty="0" smtClean="0"/>
              <a:t> </a:t>
            </a:r>
            <a:r>
              <a:rPr lang="it-IT" i="1" dirty="0" err="1" smtClean="0"/>
              <a:t>veux</a:t>
            </a:r>
            <a:r>
              <a:rPr lang="it-IT" i="1" dirty="0" smtClean="0"/>
              <a:t> </a:t>
            </a:r>
            <a:r>
              <a:rPr lang="it-IT" i="1" dirty="0" err="1" smtClean="0"/>
              <a:t>rentrer</a:t>
            </a:r>
            <a:r>
              <a:rPr lang="it-IT" i="1" dirty="0" smtClean="0"/>
              <a:t> à la maison !</a:t>
            </a:r>
            <a:r>
              <a:rPr lang="it-IT" dirty="0" smtClean="0"/>
              <a:t> </a:t>
            </a:r>
          </a:p>
          <a:p>
            <a:pPr>
              <a:buNone/>
            </a:pPr>
            <a:r>
              <a:rPr lang="en-US" dirty="0" err="1" smtClean="0"/>
              <a:t>Cette</a:t>
            </a:r>
            <a:r>
              <a:rPr lang="en-US" dirty="0" smtClean="0"/>
              <a:t> </a:t>
            </a:r>
            <a:r>
              <a:rPr lang="en-US" dirty="0" err="1" smtClean="0"/>
              <a:t>nuit</a:t>
            </a:r>
            <a:r>
              <a:rPr lang="en-US" dirty="0" smtClean="0"/>
              <a:t> les </a:t>
            </a:r>
            <a:r>
              <a:rPr lang="en-US" dirty="0" err="1" smtClean="0"/>
              <a:t>enfants</a:t>
            </a:r>
            <a:r>
              <a:rPr lang="en-US" dirty="0" smtClean="0"/>
              <a:t> </a:t>
            </a:r>
            <a:r>
              <a:rPr lang="en-US" dirty="0" err="1" smtClean="0"/>
              <a:t>ont</a:t>
            </a:r>
            <a:r>
              <a:rPr lang="en-US" dirty="0" smtClean="0"/>
              <a:t> </a:t>
            </a:r>
            <a:r>
              <a:rPr lang="en-US" dirty="0" err="1" smtClean="0"/>
              <a:t>dormi</a:t>
            </a:r>
            <a:r>
              <a:rPr lang="en-US" dirty="0" smtClean="0"/>
              <a:t> </a:t>
            </a:r>
            <a:r>
              <a:rPr lang="en-US" dirty="0" err="1" smtClean="0"/>
              <a:t>dans</a:t>
            </a:r>
            <a:r>
              <a:rPr lang="en-US" dirty="0" smtClean="0"/>
              <a:t> des </a:t>
            </a:r>
            <a:r>
              <a:rPr lang="en-US" dirty="0" err="1" smtClean="0"/>
              <a:t>buissons</a:t>
            </a:r>
            <a:r>
              <a:rPr lang="en-US" dirty="0" smtClean="0"/>
              <a:t> </a:t>
            </a:r>
            <a:r>
              <a:rPr lang="en-US" dirty="0" err="1" smtClean="0"/>
              <a:t>mous</a:t>
            </a:r>
            <a:r>
              <a:rPr lang="en-US" dirty="0" smtClean="0"/>
              <a:t> pour </a:t>
            </a:r>
            <a:r>
              <a:rPr lang="en-US" dirty="0" err="1" smtClean="0"/>
              <a:t>rester</a:t>
            </a:r>
            <a:r>
              <a:rPr lang="en-US" dirty="0" smtClean="0"/>
              <a:t> au </a:t>
            </a:r>
            <a:r>
              <a:rPr lang="en-US" dirty="0" err="1" smtClean="0"/>
              <a:t>chaud</a:t>
            </a:r>
            <a:r>
              <a:rPr lang="en-US" dirty="0" smtClean="0"/>
              <a:t>.</a:t>
            </a:r>
            <a:endParaRPr lang="it-IT" dirty="0" smtClean="0"/>
          </a:p>
          <a:p>
            <a:pPr>
              <a:buNone/>
            </a:pPr>
            <a:r>
              <a:rPr lang="en-US" dirty="0" err="1" smtClean="0"/>
              <a:t>Quand</a:t>
            </a:r>
            <a:r>
              <a:rPr lang="en-US" dirty="0" smtClean="0"/>
              <a:t> </a:t>
            </a:r>
            <a:r>
              <a:rPr lang="en-US" dirty="0" err="1" smtClean="0"/>
              <a:t>ils</a:t>
            </a:r>
            <a:r>
              <a:rPr lang="en-US" dirty="0" smtClean="0"/>
              <a:t> se </a:t>
            </a:r>
            <a:r>
              <a:rPr lang="en-US" dirty="0" err="1" smtClean="0"/>
              <a:t>sont</a:t>
            </a:r>
            <a:r>
              <a:rPr lang="en-US" dirty="0" smtClean="0"/>
              <a:t> </a:t>
            </a:r>
            <a:r>
              <a:rPr lang="en-US" dirty="0" err="1" smtClean="0"/>
              <a:t>réveillés</a:t>
            </a:r>
            <a:r>
              <a:rPr lang="en-US" dirty="0" smtClean="0"/>
              <a:t> Hansel </a:t>
            </a:r>
            <a:r>
              <a:rPr lang="en-US" dirty="0" err="1" smtClean="0"/>
              <a:t>dit</a:t>
            </a:r>
            <a:r>
              <a:rPr lang="en-US" dirty="0" smtClean="0"/>
              <a:t> en </a:t>
            </a:r>
            <a:r>
              <a:rPr lang="en-US" dirty="0" err="1" smtClean="0"/>
              <a:t>pointant</a:t>
            </a:r>
            <a:r>
              <a:rPr lang="en-US" dirty="0" smtClean="0"/>
              <a:t> son </a:t>
            </a:r>
            <a:r>
              <a:rPr lang="en-US" dirty="0" err="1" smtClean="0"/>
              <a:t>doigt</a:t>
            </a:r>
            <a:r>
              <a:rPr lang="en-US" dirty="0" smtClean="0"/>
              <a:t>. </a:t>
            </a:r>
            <a:r>
              <a:rPr lang="en-US" i="1" dirty="0" err="1" smtClean="0"/>
              <a:t>Une</a:t>
            </a:r>
            <a:r>
              <a:rPr lang="en-US" i="1" dirty="0" smtClean="0"/>
              <a:t> </a:t>
            </a:r>
            <a:r>
              <a:rPr lang="en-US" i="1" dirty="0" err="1" smtClean="0"/>
              <a:t>maison</a:t>
            </a:r>
            <a:r>
              <a:rPr lang="en-US" i="1" dirty="0" smtClean="0"/>
              <a:t> </a:t>
            </a:r>
            <a:r>
              <a:rPr lang="en-US" i="1" dirty="0" smtClean="0"/>
              <a:t>!</a:t>
            </a:r>
            <a:endParaRPr lang="it-IT" dirty="0" smtClean="0"/>
          </a:p>
          <a:p>
            <a:pPr>
              <a:buNone/>
            </a:pPr>
            <a:r>
              <a:rPr lang="en-US" dirty="0" err="1" smtClean="0"/>
              <a:t>C’était</a:t>
            </a:r>
            <a:r>
              <a:rPr lang="en-US" dirty="0" smtClean="0"/>
              <a:t> la </a:t>
            </a:r>
            <a:r>
              <a:rPr lang="en-US" dirty="0" err="1" smtClean="0"/>
              <a:t>maison</a:t>
            </a:r>
            <a:r>
              <a:rPr lang="en-US" dirty="0" smtClean="0"/>
              <a:t> </a:t>
            </a:r>
            <a:r>
              <a:rPr lang="en-US" dirty="0" err="1" smtClean="0"/>
              <a:t>très</a:t>
            </a:r>
            <a:r>
              <a:rPr lang="en-US" dirty="0" smtClean="0"/>
              <a:t> </a:t>
            </a:r>
            <a:r>
              <a:rPr lang="en-US" dirty="0" err="1" smtClean="0"/>
              <a:t>étrange</a:t>
            </a:r>
            <a:r>
              <a:rPr lang="en-US" dirty="0" smtClean="0"/>
              <a:t>: les </a:t>
            </a:r>
            <a:r>
              <a:rPr lang="en-US" dirty="0" err="1" smtClean="0"/>
              <a:t>murs</a:t>
            </a:r>
            <a:r>
              <a:rPr lang="en-US" dirty="0" smtClean="0"/>
              <a:t> </a:t>
            </a:r>
            <a:r>
              <a:rPr lang="en-US" dirty="0" err="1" smtClean="0"/>
              <a:t>ressemblaient</a:t>
            </a:r>
            <a:r>
              <a:rPr lang="en-US" dirty="0" smtClean="0"/>
              <a:t> à des cookies au citron. Les </a:t>
            </a:r>
            <a:r>
              <a:rPr lang="en-US" dirty="0" err="1" smtClean="0"/>
              <a:t>fenêtres</a:t>
            </a:r>
            <a:r>
              <a:rPr lang="en-US" dirty="0" smtClean="0"/>
              <a:t> </a:t>
            </a:r>
            <a:r>
              <a:rPr lang="en-US" dirty="0" err="1" smtClean="0"/>
              <a:t>avaient</a:t>
            </a:r>
            <a:r>
              <a:rPr lang="en-US" dirty="0" smtClean="0"/>
              <a:t> </a:t>
            </a:r>
            <a:r>
              <a:rPr lang="en-US" dirty="0" err="1" smtClean="0"/>
              <a:t>l’air</a:t>
            </a:r>
            <a:r>
              <a:rPr lang="en-US" dirty="0" smtClean="0"/>
              <a:t> d’être </a:t>
            </a:r>
            <a:r>
              <a:rPr lang="en-US" dirty="0" err="1" smtClean="0"/>
              <a:t>faites</a:t>
            </a:r>
            <a:r>
              <a:rPr lang="en-US" dirty="0" smtClean="0"/>
              <a:t> de </a:t>
            </a:r>
            <a:r>
              <a:rPr lang="en-US" dirty="0" err="1" smtClean="0"/>
              <a:t>chocolat</a:t>
            </a:r>
            <a:r>
              <a:rPr lang="en-US" dirty="0" smtClean="0"/>
              <a:t>. Le </a:t>
            </a:r>
            <a:r>
              <a:rPr lang="en-US" dirty="0" err="1" smtClean="0"/>
              <a:t>toit</a:t>
            </a:r>
            <a:r>
              <a:rPr lang="en-US" dirty="0" smtClean="0"/>
              <a:t> </a:t>
            </a:r>
            <a:r>
              <a:rPr lang="en-US" dirty="0" err="1" smtClean="0"/>
              <a:t>semblait</a:t>
            </a:r>
            <a:r>
              <a:rPr lang="en-US" dirty="0" smtClean="0"/>
              <a:t> </a:t>
            </a:r>
            <a:r>
              <a:rPr lang="en-US" dirty="0" err="1" smtClean="0"/>
              <a:t>être</a:t>
            </a:r>
            <a:r>
              <a:rPr lang="en-US" dirty="0" smtClean="0"/>
              <a:t> fait de bonbons </a:t>
            </a:r>
            <a:r>
              <a:rPr lang="en-US" dirty="0" err="1" smtClean="0"/>
              <a:t>verts</a:t>
            </a:r>
            <a:r>
              <a:rPr lang="en-US" dirty="0" smtClean="0"/>
              <a:t> et rouges.</a:t>
            </a:r>
            <a:endParaRPr lang="it-IT" dirty="0" smtClean="0"/>
          </a:p>
          <a:p>
            <a:r>
              <a:rPr lang="en-US" dirty="0" smtClean="0"/>
              <a:t>Hansel </a:t>
            </a:r>
            <a:r>
              <a:rPr lang="en-US" dirty="0" err="1" smtClean="0"/>
              <a:t>mourait</a:t>
            </a:r>
            <a:r>
              <a:rPr lang="en-US" dirty="0" smtClean="0"/>
              <a:t> de </a:t>
            </a:r>
            <a:r>
              <a:rPr lang="en-US" dirty="0" err="1" smtClean="0"/>
              <a:t>faim</a:t>
            </a:r>
            <a:r>
              <a:rPr lang="en-US" dirty="0" smtClean="0"/>
              <a:t>. </a:t>
            </a:r>
            <a:r>
              <a:rPr lang="en-US" dirty="0" err="1" smtClean="0"/>
              <a:t>Alors</a:t>
            </a:r>
            <a:r>
              <a:rPr lang="en-US" dirty="0" smtClean="0"/>
              <a:t> </a:t>
            </a:r>
            <a:r>
              <a:rPr lang="en-US" dirty="0" err="1" smtClean="0"/>
              <a:t>il</a:t>
            </a:r>
            <a:r>
              <a:rPr lang="en-US" dirty="0" smtClean="0"/>
              <a:t> a </a:t>
            </a:r>
            <a:r>
              <a:rPr lang="en-US" dirty="0" err="1" smtClean="0"/>
              <a:t>couru</a:t>
            </a:r>
            <a:r>
              <a:rPr lang="en-US" dirty="0" smtClean="0"/>
              <a:t> </a:t>
            </a:r>
            <a:r>
              <a:rPr lang="en-US" dirty="0" err="1" smtClean="0"/>
              <a:t>vers</a:t>
            </a:r>
            <a:r>
              <a:rPr lang="en-US" dirty="0" smtClean="0"/>
              <a:t> la </a:t>
            </a:r>
            <a:r>
              <a:rPr lang="en-US" dirty="0" err="1" smtClean="0"/>
              <a:t>maison</a:t>
            </a:r>
            <a:r>
              <a:rPr lang="en-US" dirty="0" smtClean="0"/>
              <a:t> et a </a:t>
            </a:r>
            <a:r>
              <a:rPr lang="en-US" dirty="0" err="1" smtClean="0"/>
              <a:t>arraché</a:t>
            </a:r>
            <a:r>
              <a:rPr lang="en-US" dirty="0" smtClean="0"/>
              <a:t> un bout du </a:t>
            </a:r>
            <a:r>
              <a:rPr lang="en-US" dirty="0" err="1" smtClean="0"/>
              <a:t>mur</a:t>
            </a:r>
            <a:r>
              <a:rPr lang="en-US" dirty="0" smtClean="0"/>
              <a:t>. </a:t>
            </a:r>
            <a:endParaRPr lang="it-IT" dirty="0" smtClean="0"/>
          </a:p>
          <a:p>
            <a:endParaRPr lang="it-IT" dirty="0"/>
          </a:p>
        </p:txBody>
      </p:sp>
    </p:spTree>
  </p:cSld>
  <p:clrMapOvr>
    <a:masterClrMapping/>
  </p:clrMapOvr>
  <p:transition spd="med">
    <p:wipe dir="r"/>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4" name="Segnaposto contenuto 3" descr="https://uploads-ssl.webflow.com/5a77a1d44323220001d792d2/5a80b30a38edac000187dab5_hg-6.jpg"/>
          <p:cNvPicPr>
            <a:picLocks noGrp="1"/>
          </p:cNvPicPr>
          <p:nvPr>
            <p:ph idx="1"/>
          </p:nvPr>
        </p:nvPicPr>
        <p:blipFill>
          <a:blip r:embed="rId2" cstate="print"/>
          <a:srcRect/>
          <a:stretch>
            <a:fillRect/>
          </a:stretch>
        </p:blipFill>
        <p:spPr bwMode="auto">
          <a:xfrm>
            <a:off x="755576" y="980728"/>
            <a:ext cx="7200799" cy="5145435"/>
          </a:xfrm>
          <a:prstGeom prst="rect">
            <a:avLst/>
          </a:prstGeom>
          <a:noFill/>
          <a:ln w="9525">
            <a:noFill/>
            <a:miter lim="800000"/>
            <a:headEnd/>
            <a:tailEnd/>
          </a:ln>
        </p:spPr>
      </p:pic>
    </p:spTree>
  </p:cSld>
  <p:clrMapOvr>
    <a:masterClrMapping/>
  </p:clrMapOvr>
  <p:transition spd="med">
    <p:wipe dir="r"/>
  </p:transition>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en-US" dirty="0" smtClean="0"/>
              <a:t>Les </a:t>
            </a:r>
            <a:r>
              <a:rPr lang="en-US" dirty="0" err="1" smtClean="0"/>
              <a:t>enfants</a:t>
            </a:r>
            <a:r>
              <a:rPr lang="en-US" dirty="0" smtClean="0"/>
              <a:t> ne </a:t>
            </a:r>
            <a:r>
              <a:rPr lang="en-US" dirty="0" err="1" smtClean="0"/>
              <a:t>pouvaient</a:t>
            </a:r>
            <a:r>
              <a:rPr lang="en-US" dirty="0" smtClean="0"/>
              <a:t> pas </a:t>
            </a:r>
            <a:r>
              <a:rPr lang="en-US" dirty="0" err="1" smtClean="0"/>
              <a:t>s’arrêter</a:t>
            </a:r>
            <a:r>
              <a:rPr lang="en-US" dirty="0" smtClean="0"/>
              <a:t> de manger</a:t>
            </a:r>
            <a:r>
              <a:rPr lang="en-US" dirty="0" smtClean="0"/>
              <a:t>.</a:t>
            </a:r>
            <a:r>
              <a:rPr lang="en-US" b="1" cap="all" dirty="0" smtClean="0"/>
              <a:t> </a:t>
            </a:r>
            <a:endParaRPr lang="it-IT" dirty="0" smtClean="0"/>
          </a:p>
          <a:p>
            <a:r>
              <a:rPr lang="it-IT" i="1" dirty="0" smtClean="0"/>
              <a:t>«</a:t>
            </a:r>
            <a:r>
              <a:rPr lang="it-IT" i="1" dirty="0" smtClean="0"/>
              <a:t> </a:t>
            </a:r>
            <a:r>
              <a:rPr lang="it-IT" i="1" dirty="0" err="1" smtClean="0"/>
              <a:t>Bonjour</a:t>
            </a:r>
            <a:r>
              <a:rPr lang="it-IT" i="1" dirty="0" smtClean="0"/>
              <a:t> ! »,</a:t>
            </a:r>
            <a:r>
              <a:rPr lang="it-IT" dirty="0" smtClean="0"/>
              <a:t> a </a:t>
            </a:r>
            <a:r>
              <a:rPr lang="it-IT" dirty="0" err="1" smtClean="0"/>
              <a:t>dit</a:t>
            </a:r>
            <a:r>
              <a:rPr lang="it-IT" dirty="0" smtClean="0"/>
              <a:t> une </a:t>
            </a:r>
            <a:r>
              <a:rPr lang="it-IT" dirty="0" err="1" smtClean="0"/>
              <a:t>vieille</a:t>
            </a:r>
            <a:r>
              <a:rPr lang="it-IT" dirty="0" smtClean="0"/>
              <a:t> femme </a:t>
            </a:r>
            <a:r>
              <a:rPr lang="it-IT" dirty="0" err="1" smtClean="0"/>
              <a:t>derrière</a:t>
            </a:r>
            <a:r>
              <a:rPr lang="it-IT" dirty="0" smtClean="0"/>
              <a:t> la porte. </a:t>
            </a:r>
            <a:r>
              <a:rPr lang="en-US" i="1" dirty="0" smtClean="0"/>
              <a:t>« Les </a:t>
            </a:r>
            <a:r>
              <a:rPr lang="en-US" i="1" dirty="0" err="1" smtClean="0"/>
              <a:t>enfants</a:t>
            </a:r>
            <a:r>
              <a:rPr lang="en-US" i="1" dirty="0" smtClean="0"/>
              <a:t>, </a:t>
            </a:r>
            <a:r>
              <a:rPr lang="en-US" i="1" dirty="0" err="1" smtClean="0"/>
              <a:t>est-ce</a:t>
            </a:r>
            <a:r>
              <a:rPr lang="en-US" i="1" dirty="0" smtClean="0"/>
              <a:t> </a:t>
            </a:r>
            <a:r>
              <a:rPr lang="en-US" i="1" dirty="0" err="1" smtClean="0"/>
              <a:t>que</a:t>
            </a:r>
            <a:r>
              <a:rPr lang="en-US" i="1" dirty="0" smtClean="0"/>
              <a:t> </a:t>
            </a:r>
            <a:r>
              <a:rPr lang="en-US" i="1" dirty="0" err="1" smtClean="0"/>
              <a:t>vous</a:t>
            </a:r>
            <a:r>
              <a:rPr lang="en-US" i="1" dirty="0" smtClean="0"/>
              <a:t> </a:t>
            </a:r>
            <a:r>
              <a:rPr lang="en-US" i="1" dirty="0" err="1" smtClean="0"/>
              <a:t>aimez</a:t>
            </a:r>
            <a:r>
              <a:rPr lang="en-US" i="1" dirty="0" smtClean="0"/>
              <a:t> les </a:t>
            </a:r>
            <a:r>
              <a:rPr lang="en-US" i="1" dirty="0" err="1" smtClean="0"/>
              <a:t>sucreries</a:t>
            </a:r>
            <a:r>
              <a:rPr lang="en-US" i="1" dirty="0" smtClean="0"/>
              <a:t> ? </a:t>
            </a:r>
            <a:r>
              <a:rPr lang="en-US" i="1" dirty="0" err="1" smtClean="0"/>
              <a:t>J’en</a:t>
            </a:r>
            <a:r>
              <a:rPr lang="en-US" i="1" dirty="0" smtClean="0"/>
              <a:t> </a:t>
            </a:r>
            <a:r>
              <a:rPr lang="en-US" i="1" dirty="0" err="1" smtClean="0"/>
              <a:t>ai</a:t>
            </a:r>
            <a:r>
              <a:rPr lang="en-US" i="1" dirty="0" smtClean="0"/>
              <a:t> encore plus à </a:t>
            </a:r>
            <a:r>
              <a:rPr lang="en-US" i="1" dirty="0" err="1" smtClean="0"/>
              <a:t>l’intérieur</a:t>
            </a:r>
            <a:r>
              <a:rPr lang="en-US" i="1" dirty="0" smtClean="0"/>
              <a:t> ! </a:t>
            </a:r>
            <a:r>
              <a:rPr lang="en-US" i="1" dirty="0" err="1" smtClean="0"/>
              <a:t>Entrez</a:t>
            </a:r>
            <a:r>
              <a:rPr lang="en-US" i="1" dirty="0" smtClean="0"/>
              <a:t> ! </a:t>
            </a:r>
            <a:r>
              <a:rPr lang="en-US" i="1" dirty="0" err="1" smtClean="0"/>
              <a:t>Entrez</a:t>
            </a:r>
            <a:r>
              <a:rPr lang="en-US" i="1" dirty="0" smtClean="0"/>
              <a:t> ! </a:t>
            </a:r>
            <a:r>
              <a:rPr lang="en-US" i="1" dirty="0" err="1" smtClean="0"/>
              <a:t>N’ayez</a:t>
            </a:r>
            <a:r>
              <a:rPr lang="en-US" i="1" dirty="0" smtClean="0"/>
              <a:t> pas </a:t>
            </a:r>
            <a:r>
              <a:rPr lang="en-US" i="1" dirty="0" err="1" smtClean="0"/>
              <a:t>peur</a:t>
            </a:r>
            <a:r>
              <a:rPr lang="en-US" i="1" dirty="0" smtClean="0"/>
              <a:t> ! »</a:t>
            </a:r>
            <a:endParaRPr lang="it-IT" dirty="0" smtClean="0"/>
          </a:p>
          <a:p>
            <a:endParaRPr lang="it-IT" dirty="0"/>
          </a:p>
        </p:txBody>
      </p:sp>
    </p:spTree>
  </p:cSld>
  <p:clrMapOvr>
    <a:masterClrMapping/>
  </p:clrMapOvr>
  <p:transition spd="med">
    <p:wipe dir="r"/>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a:buNone/>
            </a:pPr>
            <a:r>
              <a:rPr lang="en-US" dirty="0" smtClean="0"/>
              <a:t>La </a:t>
            </a:r>
            <a:r>
              <a:rPr lang="en-US" dirty="0" err="1" smtClean="0"/>
              <a:t>vieille</a:t>
            </a:r>
            <a:r>
              <a:rPr lang="en-US" dirty="0" smtClean="0"/>
              <a:t> femme </a:t>
            </a:r>
            <a:r>
              <a:rPr lang="en-US" dirty="0" err="1" smtClean="0"/>
              <a:t>avait</a:t>
            </a:r>
            <a:r>
              <a:rPr lang="en-US" dirty="0" smtClean="0"/>
              <a:t> </a:t>
            </a:r>
            <a:r>
              <a:rPr lang="en-US" dirty="0" err="1" smtClean="0"/>
              <a:t>l’air</a:t>
            </a:r>
            <a:r>
              <a:rPr lang="en-US" dirty="0" smtClean="0"/>
              <a:t> </a:t>
            </a:r>
            <a:r>
              <a:rPr lang="en-US" dirty="0" err="1" smtClean="0"/>
              <a:t>gentille</a:t>
            </a:r>
            <a:r>
              <a:rPr lang="en-US" dirty="0" smtClean="0"/>
              <a:t> et </a:t>
            </a:r>
            <a:r>
              <a:rPr lang="en-US" dirty="0" err="1" smtClean="0"/>
              <a:t>amicale</a:t>
            </a:r>
            <a:r>
              <a:rPr lang="en-US" dirty="0" smtClean="0"/>
              <a:t>, </a:t>
            </a:r>
            <a:r>
              <a:rPr lang="en-US" dirty="0" err="1" smtClean="0"/>
              <a:t>alors</a:t>
            </a:r>
            <a:r>
              <a:rPr lang="en-US" dirty="0" smtClean="0"/>
              <a:t> les </a:t>
            </a:r>
            <a:r>
              <a:rPr lang="en-US" dirty="0" err="1" smtClean="0"/>
              <a:t>deux</a:t>
            </a:r>
            <a:r>
              <a:rPr lang="en-US" dirty="0" smtClean="0"/>
              <a:t> </a:t>
            </a:r>
            <a:r>
              <a:rPr lang="en-US" dirty="0" err="1" smtClean="0"/>
              <a:t>enfants</a:t>
            </a:r>
            <a:r>
              <a:rPr lang="en-US" dirty="0" smtClean="0"/>
              <a:t> </a:t>
            </a:r>
            <a:r>
              <a:rPr lang="en-US" dirty="0" err="1" smtClean="0"/>
              <a:t>sont</a:t>
            </a:r>
            <a:r>
              <a:rPr lang="en-US" dirty="0" smtClean="0"/>
              <a:t> </a:t>
            </a:r>
            <a:r>
              <a:rPr lang="en-US" dirty="0" err="1" smtClean="0"/>
              <a:t>entrés</a:t>
            </a:r>
            <a:r>
              <a:rPr lang="en-US" dirty="0" smtClean="0"/>
              <a:t>. </a:t>
            </a:r>
            <a:br>
              <a:rPr lang="en-US" dirty="0" smtClean="0"/>
            </a:br>
            <a:r>
              <a:rPr lang="it-IT" dirty="0" smtClean="0"/>
              <a:t>Oh non ! </a:t>
            </a:r>
            <a:r>
              <a:rPr lang="it-IT" dirty="0" err="1" smtClean="0"/>
              <a:t>Mauvaise</a:t>
            </a:r>
            <a:r>
              <a:rPr lang="it-IT" dirty="0" smtClean="0"/>
              <a:t> idée ! La </a:t>
            </a:r>
            <a:r>
              <a:rPr lang="it-IT" dirty="0" err="1" smtClean="0"/>
              <a:t>vieille</a:t>
            </a:r>
            <a:r>
              <a:rPr lang="it-IT" dirty="0" smtClean="0"/>
              <a:t> femme n’</a:t>
            </a:r>
            <a:r>
              <a:rPr lang="it-IT" dirty="0" err="1" smtClean="0"/>
              <a:t>était</a:t>
            </a:r>
            <a:r>
              <a:rPr lang="it-IT" dirty="0" smtClean="0"/>
              <a:t> </a:t>
            </a:r>
            <a:r>
              <a:rPr lang="it-IT" dirty="0" err="1" smtClean="0"/>
              <a:t>pas</a:t>
            </a:r>
            <a:r>
              <a:rPr lang="it-IT" dirty="0" smtClean="0"/>
              <a:t> </a:t>
            </a:r>
            <a:r>
              <a:rPr lang="it-IT" dirty="0" err="1" smtClean="0"/>
              <a:t>gentille</a:t>
            </a:r>
            <a:r>
              <a:rPr lang="it-IT" dirty="0" smtClean="0"/>
              <a:t> </a:t>
            </a:r>
            <a:r>
              <a:rPr lang="it-IT" dirty="0" err="1" smtClean="0"/>
              <a:t>et</a:t>
            </a:r>
            <a:r>
              <a:rPr lang="it-IT" dirty="0" smtClean="0"/>
              <a:t> amicale </a:t>
            </a:r>
            <a:r>
              <a:rPr lang="it-IT" dirty="0" err="1" smtClean="0"/>
              <a:t>du</a:t>
            </a:r>
            <a:r>
              <a:rPr lang="it-IT" dirty="0" smtClean="0"/>
              <a:t> tout. C’</a:t>
            </a:r>
            <a:r>
              <a:rPr lang="it-IT" dirty="0" err="1" smtClean="0"/>
              <a:t>était</a:t>
            </a:r>
            <a:r>
              <a:rPr lang="it-IT" dirty="0" smtClean="0"/>
              <a:t> une </a:t>
            </a:r>
            <a:r>
              <a:rPr lang="it-IT" dirty="0" err="1" smtClean="0"/>
              <a:t>méchante</a:t>
            </a:r>
            <a:r>
              <a:rPr lang="it-IT" dirty="0" smtClean="0"/>
              <a:t> </a:t>
            </a:r>
            <a:r>
              <a:rPr lang="it-IT" dirty="0" err="1" smtClean="0"/>
              <a:t>sorcière</a:t>
            </a:r>
            <a:r>
              <a:rPr lang="it-IT" dirty="0" smtClean="0"/>
              <a:t> !</a:t>
            </a:r>
          </a:p>
          <a:p>
            <a:pPr>
              <a:buNone/>
            </a:pPr>
            <a:r>
              <a:rPr lang="it-IT" dirty="0" err="1" smtClean="0"/>
              <a:t>Aussitôt</a:t>
            </a:r>
            <a:r>
              <a:rPr lang="it-IT" dirty="0" smtClean="0"/>
              <a:t> </a:t>
            </a:r>
            <a:r>
              <a:rPr lang="it-IT" dirty="0" err="1" smtClean="0"/>
              <a:t>que</a:t>
            </a:r>
            <a:r>
              <a:rPr lang="it-IT" dirty="0" smtClean="0"/>
              <a:t> Hansel </a:t>
            </a:r>
            <a:r>
              <a:rPr lang="it-IT" dirty="0" err="1" smtClean="0"/>
              <a:t>et</a:t>
            </a:r>
            <a:r>
              <a:rPr lang="it-IT" dirty="0" smtClean="0"/>
              <a:t> Gretel </a:t>
            </a:r>
            <a:r>
              <a:rPr lang="it-IT" dirty="0" err="1" smtClean="0"/>
              <a:t>étaient</a:t>
            </a:r>
            <a:r>
              <a:rPr lang="it-IT" dirty="0" smtClean="0"/>
              <a:t> </a:t>
            </a:r>
            <a:r>
              <a:rPr lang="it-IT" dirty="0" err="1" smtClean="0"/>
              <a:t>entrés</a:t>
            </a:r>
            <a:r>
              <a:rPr lang="it-IT" dirty="0" smtClean="0"/>
              <a:t>, elle a </a:t>
            </a:r>
            <a:r>
              <a:rPr lang="it-IT" dirty="0" err="1" smtClean="0"/>
              <a:t>claqué</a:t>
            </a:r>
            <a:r>
              <a:rPr lang="it-IT" dirty="0" smtClean="0"/>
              <a:t> la porte </a:t>
            </a:r>
            <a:r>
              <a:rPr lang="it-IT" dirty="0" err="1" smtClean="0"/>
              <a:t>et</a:t>
            </a:r>
            <a:r>
              <a:rPr lang="it-IT" dirty="0" smtClean="0"/>
              <a:t> l’a </a:t>
            </a:r>
            <a:r>
              <a:rPr lang="it-IT" dirty="0" err="1" smtClean="0"/>
              <a:t>verrouillée</a:t>
            </a:r>
            <a:r>
              <a:rPr lang="it-IT" dirty="0" smtClean="0"/>
              <a:t>.</a:t>
            </a:r>
          </a:p>
          <a:p>
            <a:endParaRPr lang="it-IT" dirty="0"/>
          </a:p>
        </p:txBody>
      </p:sp>
    </p:spTree>
  </p:cSld>
  <p:clrMapOvr>
    <a:masterClrMapping/>
  </p:clrMapOvr>
  <p:transition spd="med">
    <p:wipe dir="r"/>
  </p:transition>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4" name="Segnaposto contenuto 3" descr="https://uploads-ssl.webflow.com/5a77a1d44323220001d792d2/5a80b30bee248c0001393a48_hg-7.jpg"/>
          <p:cNvPicPr>
            <a:picLocks noGrp="1"/>
          </p:cNvPicPr>
          <p:nvPr>
            <p:ph idx="1"/>
          </p:nvPr>
        </p:nvPicPr>
        <p:blipFill>
          <a:blip r:embed="rId2" cstate="print"/>
          <a:srcRect/>
          <a:stretch>
            <a:fillRect/>
          </a:stretch>
        </p:blipFill>
        <p:spPr bwMode="auto">
          <a:xfrm>
            <a:off x="1403648" y="1196752"/>
            <a:ext cx="6840759" cy="4929411"/>
          </a:xfrm>
          <a:prstGeom prst="rect">
            <a:avLst/>
          </a:prstGeom>
          <a:noFill/>
          <a:ln w="9525">
            <a:noFill/>
            <a:miter lim="800000"/>
            <a:headEnd/>
            <a:tailEnd/>
          </a:ln>
        </p:spPr>
      </p:pic>
    </p:spTree>
  </p:cSld>
  <p:clrMapOvr>
    <a:masterClrMapping/>
  </p:clrMapOvr>
  <p:transition spd="med">
    <p:wipe dir="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4" name="Segnaposto contenuto 3" descr="https://uploads-ssl.webflow.com/5a77a1d44323220001d792d2/5a80b309432d43000115f29c_hg-1a.jpg"/>
          <p:cNvPicPr>
            <a:picLocks noGrp="1"/>
          </p:cNvPicPr>
          <p:nvPr>
            <p:ph idx="1"/>
          </p:nvPr>
        </p:nvPicPr>
        <p:blipFill>
          <a:blip r:embed="rId2" cstate="print"/>
          <a:stretch>
            <a:fillRect/>
          </a:stretch>
        </p:blipFill>
        <p:spPr bwMode="auto">
          <a:xfrm>
            <a:off x="762000" y="2220912"/>
            <a:ext cx="7620000" cy="3467100"/>
          </a:xfrm>
          <a:prstGeom prst="rect">
            <a:avLst/>
          </a:prstGeom>
          <a:noFill/>
          <a:ln w="9525">
            <a:noFill/>
            <a:miter lim="800000"/>
            <a:headEnd/>
            <a:tailEnd/>
          </a:ln>
        </p:spPr>
      </p:pic>
    </p:spTree>
  </p:cSld>
  <p:clrMapOvr>
    <a:masterClrMapping/>
  </p:clrMapOvr>
  <p:transition spd="med">
    <p:wipe dir="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77500" lnSpcReduction="20000"/>
          </a:bodyPr>
          <a:lstStyle/>
          <a:p>
            <a:pPr>
              <a:buNone/>
            </a:pPr>
            <a:r>
              <a:rPr lang="it-IT" dirty="0" smtClean="0"/>
              <a:t>La </a:t>
            </a:r>
            <a:r>
              <a:rPr lang="it-IT" dirty="0" err="1" smtClean="0"/>
              <a:t>sorcière</a:t>
            </a:r>
            <a:r>
              <a:rPr lang="it-IT" dirty="0" smtClean="0"/>
              <a:t> a </a:t>
            </a:r>
            <a:r>
              <a:rPr lang="it-IT" dirty="0" err="1" smtClean="0"/>
              <a:t>attrapé</a:t>
            </a:r>
            <a:r>
              <a:rPr lang="it-IT" dirty="0" smtClean="0"/>
              <a:t> Hansel par le </a:t>
            </a:r>
            <a:r>
              <a:rPr lang="it-IT" dirty="0" err="1" smtClean="0"/>
              <a:t>poignet</a:t>
            </a:r>
            <a:r>
              <a:rPr lang="it-IT" dirty="0" smtClean="0"/>
              <a:t>. </a:t>
            </a:r>
            <a:r>
              <a:rPr lang="it-IT" i="1" dirty="0" smtClean="0"/>
              <a:t>« Tu </a:t>
            </a:r>
            <a:r>
              <a:rPr lang="it-IT" i="1" dirty="0" err="1" smtClean="0"/>
              <a:t>es</a:t>
            </a:r>
            <a:r>
              <a:rPr lang="it-IT" i="1" dirty="0" smtClean="0"/>
              <a:t> </a:t>
            </a:r>
            <a:r>
              <a:rPr lang="it-IT" i="1" dirty="0" err="1" smtClean="0"/>
              <a:t>trop</a:t>
            </a:r>
            <a:r>
              <a:rPr lang="it-IT" i="1" dirty="0" smtClean="0"/>
              <a:t> </a:t>
            </a:r>
            <a:r>
              <a:rPr lang="it-IT" i="1" dirty="0" err="1" smtClean="0"/>
              <a:t>maigre</a:t>
            </a:r>
            <a:r>
              <a:rPr lang="it-IT" i="1" dirty="0" smtClean="0"/>
              <a:t>, </a:t>
            </a:r>
            <a:r>
              <a:rPr lang="it-IT" i="1" dirty="0" err="1" smtClean="0"/>
              <a:t>a-t-elle</a:t>
            </a:r>
            <a:r>
              <a:rPr lang="it-IT" i="1" dirty="0" smtClean="0"/>
              <a:t> </a:t>
            </a:r>
            <a:r>
              <a:rPr lang="it-IT" i="1" dirty="0" err="1" smtClean="0"/>
              <a:t>dit</a:t>
            </a:r>
            <a:r>
              <a:rPr lang="it-IT" i="1" dirty="0" smtClean="0"/>
              <a:t>. </a:t>
            </a:r>
            <a:r>
              <a:rPr lang="it-IT" i="1" dirty="0" err="1" smtClean="0"/>
              <a:t>Je</a:t>
            </a:r>
            <a:r>
              <a:rPr lang="it-IT" i="1" dirty="0" smtClean="0"/>
              <a:t> </a:t>
            </a:r>
            <a:r>
              <a:rPr lang="it-IT" i="1" dirty="0" err="1" smtClean="0"/>
              <a:t>dois</a:t>
            </a:r>
            <a:r>
              <a:rPr lang="it-IT" i="1" dirty="0" smtClean="0"/>
              <a:t> t’</a:t>
            </a:r>
            <a:r>
              <a:rPr lang="it-IT" i="1" dirty="0" err="1" smtClean="0"/>
              <a:t>engraisser</a:t>
            </a:r>
            <a:r>
              <a:rPr lang="it-IT" i="1" dirty="0" smtClean="0"/>
              <a:t> </a:t>
            </a:r>
            <a:r>
              <a:rPr lang="it-IT" i="1" dirty="0" err="1" smtClean="0"/>
              <a:t>avant</a:t>
            </a:r>
            <a:r>
              <a:rPr lang="it-IT" i="1" dirty="0" smtClean="0"/>
              <a:t> de te </a:t>
            </a:r>
            <a:r>
              <a:rPr lang="it-IT" i="1" dirty="0" err="1" smtClean="0"/>
              <a:t>manger</a:t>
            </a:r>
            <a:r>
              <a:rPr lang="it-IT" i="1" dirty="0" smtClean="0"/>
              <a:t> ! »</a:t>
            </a:r>
            <a:r>
              <a:rPr lang="it-IT" dirty="0" smtClean="0"/>
              <a:t> </a:t>
            </a:r>
            <a:r>
              <a:rPr lang="it-IT" dirty="0" err="1" smtClean="0"/>
              <a:t>Puis</a:t>
            </a:r>
            <a:r>
              <a:rPr lang="it-IT" dirty="0" smtClean="0"/>
              <a:t> elle a </a:t>
            </a:r>
            <a:r>
              <a:rPr lang="it-IT" dirty="0" err="1" smtClean="0"/>
              <a:t>jeté</a:t>
            </a:r>
            <a:r>
              <a:rPr lang="it-IT" dirty="0" smtClean="0"/>
              <a:t> Hansel </a:t>
            </a:r>
            <a:r>
              <a:rPr lang="it-IT" dirty="0" err="1" smtClean="0"/>
              <a:t>dans</a:t>
            </a:r>
            <a:r>
              <a:rPr lang="it-IT" dirty="0" smtClean="0"/>
              <a:t> une </a:t>
            </a:r>
            <a:r>
              <a:rPr lang="it-IT" dirty="0" err="1" smtClean="0"/>
              <a:t>cage</a:t>
            </a:r>
            <a:r>
              <a:rPr lang="it-IT" dirty="0" smtClean="0"/>
              <a:t> </a:t>
            </a:r>
            <a:r>
              <a:rPr lang="it-IT" dirty="0" err="1" smtClean="0"/>
              <a:t>et</a:t>
            </a:r>
            <a:r>
              <a:rPr lang="it-IT" dirty="0" smtClean="0"/>
              <a:t> a </a:t>
            </a:r>
            <a:r>
              <a:rPr lang="it-IT" dirty="0" err="1" smtClean="0"/>
              <a:t>verrouillé</a:t>
            </a:r>
            <a:r>
              <a:rPr lang="it-IT" dirty="0" smtClean="0"/>
              <a:t> la porte.</a:t>
            </a:r>
          </a:p>
          <a:p>
            <a:pPr>
              <a:buNone/>
            </a:pPr>
            <a:r>
              <a:rPr lang="en-US" dirty="0" smtClean="0"/>
              <a:t>Elle </a:t>
            </a:r>
            <a:r>
              <a:rPr lang="en-US" dirty="0" err="1" smtClean="0"/>
              <a:t>s’est</a:t>
            </a:r>
            <a:r>
              <a:rPr lang="en-US" dirty="0" smtClean="0"/>
              <a:t> </a:t>
            </a:r>
            <a:r>
              <a:rPr lang="en-US" dirty="0" err="1" smtClean="0"/>
              <a:t>tournée</a:t>
            </a:r>
            <a:r>
              <a:rPr lang="en-US" dirty="0" smtClean="0"/>
              <a:t> </a:t>
            </a:r>
            <a:r>
              <a:rPr lang="en-US" dirty="0" err="1" smtClean="0"/>
              <a:t>vers</a:t>
            </a:r>
            <a:r>
              <a:rPr lang="en-US" dirty="0" smtClean="0"/>
              <a:t> Gretel. </a:t>
            </a:r>
            <a:r>
              <a:rPr lang="it-IT" i="1" dirty="0" smtClean="0"/>
              <a:t>« </a:t>
            </a:r>
            <a:r>
              <a:rPr lang="it-IT" i="1" dirty="0" err="1" smtClean="0"/>
              <a:t>Fillette</a:t>
            </a:r>
            <a:r>
              <a:rPr lang="it-IT" i="1" dirty="0" smtClean="0"/>
              <a:t> stupide. Tu </a:t>
            </a:r>
            <a:r>
              <a:rPr lang="it-IT" i="1" dirty="0" err="1" smtClean="0"/>
              <a:t>vas</a:t>
            </a:r>
            <a:r>
              <a:rPr lang="it-IT" i="1" dirty="0" smtClean="0"/>
              <a:t> </a:t>
            </a:r>
            <a:r>
              <a:rPr lang="it-IT" i="1" dirty="0" err="1" smtClean="0"/>
              <a:t>faire</a:t>
            </a:r>
            <a:r>
              <a:rPr lang="it-IT" i="1" dirty="0" smtClean="0"/>
              <a:t> </a:t>
            </a:r>
            <a:r>
              <a:rPr lang="it-IT" i="1" dirty="0" err="1" smtClean="0"/>
              <a:t>les</a:t>
            </a:r>
            <a:r>
              <a:rPr lang="it-IT" i="1" dirty="0" smtClean="0"/>
              <a:t> </a:t>
            </a:r>
            <a:r>
              <a:rPr lang="it-IT" i="1" dirty="0" err="1" smtClean="0"/>
              <a:t>corvées</a:t>
            </a:r>
            <a:r>
              <a:rPr lang="it-IT" i="1" dirty="0" smtClean="0"/>
              <a:t>, </a:t>
            </a:r>
            <a:r>
              <a:rPr lang="it-IT" i="1" dirty="0" err="1" smtClean="0"/>
              <a:t>puis</a:t>
            </a:r>
            <a:r>
              <a:rPr lang="it-IT" i="1" dirty="0" smtClean="0"/>
              <a:t> </a:t>
            </a:r>
            <a:r>
              <a:rPr lang="it-IT" i="1" dirty="0" err="1" smtClean="0"/>
              <a:t>je</a:t>
            </a:r>
            <a:r>
              <a:rPr lang="it-IT" i="1" dirty="0" smtClean="0"/>
              <a:t> te mangerai </a:t>
            </a:r>
            <a:r>
              <a:rPr lang="it-IT" i="1" dirty="0" err="1" smtClean="0"/>
              <a:t>aussi</a:t>
            </a:r>
            <a:r>
              <a:rPr lang="it-IT" i="1" dirty="0" smtClean="0"/>
              <a:t> ! »</a:t>
            </a:r>
            <a:endParaRPr lang="it-IT" dirty="0" smtClean="0"/>
          </a:p>
          <a:p>
            <a:pPr>
              <a:buNone/>
            </a:pPr>
            <a:r>
              <a:rPr lang="en-US" dirty="0" smtClean="0"/>
              <a:t>Hansel </a:t>
            </a:r>
            <a:r>
              <a:rPr lang="en-US" dirty="0" err="1" smtClean="0"/>
              <a:t>s’est</a:t>
            </a:r>
            <a:r>
              <a:rPr lang="en-US" dirty="0" smtClean="0"/>
              <a:t> </a:t>
            </a:r>
            <a:r>
              <a:rPr lang="en-US" dirty="0" err="1" smtClean="0"/>
              <a:t>mis</a:t>
            </a:r>
            <a:r>
              <a:rPr lang="en-US" dirty="0" smtClean="0"/>
              <a:t> à </a:t>
            </a:r>
            <a:r>
              <a:rPr lang="en-US" dirty="0" err="1" smtClean="0"/>
              <a:t>pleurer</a:t>
            </a:r>
            <a:r>
              <a:rPr lang="en-US" dirty="0" smtClean="0"/>
              <a:t>. </a:t>
            </a:r>
            <a:r>
              <a:rPr lang="it-IT" i="1" dirty="0" smtClean="0"/>
              <a:t>« S’il </a:t>
            </a:r>
            <a:r>
              <a:rPr lang="it-IT" i="1" dirty="0" err="1" smtClean="0"/>
              <a:t>vous</a:t>
            </a:r>
            <a:r>
              <a:rPr lang="it-IT" i="1" dirty="0" smtClean="0"/>
              <a:t> </a:t>
            </a:r>
            <a:r>
              <a:rPr lang="it-IT" i="1" dirty="0" err="1" smtClean="0"/>
              <a:t>plaît</a:t>
            </a:r>
            <a:r>
              <a:rPr lang="it-IT" i="1" dirty="0" smtClean="0"/>
              <a:t> ne me </a:t>
            </a:r>
            <a:r>
              <a:rPr lang="it-IT" i="1" dirty="0" err="1" smtClean="0"/>
              <a:t>mangez</a:t>
            </a:r>
            <a:r>
              <a:rPr lang="it-IT" i="1" dirty="0" smtClean="0"/>
              <a:t> </a:t>
            </a:r>
            <a:r>
              <a:rPr lang="it-IT" i="1" dirty="0" err="1" smtClean="0"/>
              <a:t>pas</a:t>
            </a:r>
            <a:r>
              <a:rPr lang="it-IT" i="1" dirty="0" smtClean="0"/>
              <a:t> ! »</a:t>
            </a:r>
            <a:r>
              <a:rPr lang="it-IT" dirty="0" smtClean="0"/>
              <a:t>, </a:t>
            </a:r>
            <a:r>
              <a:rPr lang="it-IT" dirty="0" err="1" smtClean="0"/>
              <a:t>a-t-il</a:t>
            </a:r>
            <a:r>
              <a:rPr lang="it-IT" dirty="0" smtClean="0"/>
              <a:t> </a:t>
            </a:r>
            <a:r>
              <a:rPr lang="it-IT" dirty="0" err="1" smtClean="0"/>
              <a:t>supplié</a:t>
            </a:r>
            <a:r>
              <a:rPr lang="it-IT" dirty="0" smtClean="0"/>
              <a:t>. Mais Gretel est </a:t>
            </a:r>
            <a:r>
              <a:rPr lang="it-IT" dirty="0" err="1" smtClean="0"/>
              <a:t>restée</a:t>
            </a:r>
            <a:r>
              <a:rPr lang="it-IT" dirty="0" smtClean="0"/>
              <a:t> calme.</a:t>
            </a:r>
            <a:br>
              <a:rPr lang="it-IT" dirty="0" smtClean="0"/>
            </a:br>
            <a:r>
              <a:rPr lang="it-IT" i="1" dirty="0" smtClean="0"/>
              <a:t>« Ne t’inquiète </a:t>
            </a:r>
            <a:r>
              <a:rPr lang="it-IT" i="1" dirty="0" err="1" smtClean="0"/>
              <a:t>pas</a:t>
            </a:r>
            <a:r>
              <a:rPr lang="it-IT" i="1" dirty="0" smtClean="0"/>
              <a:t> !</a:t>
            </a:r>
            <a:r>
              <a:rPr lang="it-IT" dirty="0" smtClean="0"/>
              <a:t> a </a:t>
            </a:r>
            <a:r>
              <a:rPr lang="it-IT" dirty="0" err="1" smtClean="0"/>
              <a:t>chuchoté</a:t>
            </a:r>
            <a:r>
              <a:rPr lang="it-IT" dirty="0" smtClean="0"/>
              <a:t> Gretel. </a:t>
            </a:r>
            <a:r>
              <a:rPr lang="it-IT" i="1" dirty="0" err="1" smtClean="0"/>
              <a:t>Cette</a:t>
            </a:r>
            <a:r>
              <a:rPr lang="it-IT" i="1" dirty="0" smtClean="0"/>
              <a:t> fois-ci c’est </a:t>
            </a:r>
            <a:r>
              <a:rPr lang="it-IT" i="1" dirty="0" err="1" smtClean="0"/>
              <a:t>moi</a:t>
            </a:r>
            <a:r>
              <a:rPr lang="it-IT" i="1" dirty="0" smtClean="0"/>
              <a:t> qui ai un </a:t>
            </a:r>
            <a:r>
              <a:rPr lang="it-IT" i="1" dirty="0" err="1" smtClean="0"/>
              <a:t>plan</a:t>
            </a:r>
            <a:r>
              <a:rPr lang="it-IT" i="1" dirty="0" smtClean="0"/>
              <a:t> ... »</a:t>
            </a:r>
            <a:endParaRPr lang="it-IT" dirty="0" smtClean="0"/>
          </a:p>
          <a:p>
            <a:pPr>
              <a:buNone/>
            </a:pPr>
            <a:r>
              <a:rPr lang="en-US" dirty="0" err="1" smtClean="0"/>
              <a:t>Puis</a:t>
            </a:r>
            <a:r>
              <a:rPr lang="en-US" dirty="0" smtClean="0"/>
              <a:t> </a:t>
            </a:r>
            <a:r>
              <a:rPr lang="en-US" dirty="0" smtClean="0"/>
              <a:t>Gretel </a:t>
            </a:r>
            <a:r>
              <a:rPr lang="en-US" dirty="0" err="1" smtClean="0"/>
              <a:t>s’est</a:t>
            </a:r>
            <a:r>
              <a:rPr lang="en-US" dirty="0" smtClean="0"/>
              <a:t> </a:t>
            </a:r>
            <a:r>
              <a:rPr lang="en-US" dirty="0" err="1" smtClean="0"/>
              <a:t>faufilée</a:t>
            </a:r>
            <a:r>
              <a:rPr lang="en-US" dirty="0" smtClean="0"/>
              <a:t> </a:t>
            </a:r>
            <a:r>
              <a:rPr lang="en-US" dirty="0" err="1" smtClean="0"/>
              <a:t>vers</a:t>
            </a:r>
            <a:r>
              <a:rPr lang="en-US" dirty="0" smtClean="0"/>
              <a:t> son frère et </a:t>
            </a:r>
            <a:r>
              <a:rPr lang="en-US" dirty="0" err="1" smtClean="0"/>
              <a:t>lui</a:t>
            </a:r>
            <a:r>
              <a:rPr lang="en-US" dirty="0" smtClean="0"/>
              <a:t> a </a:t>
            </a:r>
            <a:r>
              <a:rPr lang="en-US" dirty="0" err="1" smtClean="0"/>
              <a:t>tendu</a:t>
            </a:r>
            <a:r>
              <a:rPr lang="en-US" dirty="0" smtClean="0"/>
              <a:t> </a:t>
            </a:r>
            <a:r>
              <a:rPr lang="en-US" dirty="0" err="1" smtClean="0"/>
              <a:t>une</a:t>
            </a:r>
            <a:r>
              <a:rPr lang="en-US" dirty="0" smtClean="0"/>
              <a:t> </a:t>
            </a:r>
            <a:r>
              <a:rPr lang="en-US" dirty="0" err="1" smtClean="0"/>
              <a:t>brindille</a:t>
            </a:r>
            <a:r>
              <a:rPr lang="en-US" dirty="0" smtClean="0"/>
              <a:t>. </a:t>
            </a:r>
            <a:br>
              <a:rPr lang="en-US" dirty="0" smtClean="0"/>
            </a:br>
            <a:r>
              <a:rPr lang="it-IT" i="1" dirty="0" smtClean="0"/>
              <a:t>« </a:t>
            </a:r>
            <a:r>
              <a:rPr lang="it-IT" i="1" dirty="0" err="1" smtClean="0"/>
              <a:t>Demain</a:t>
            </a:r>
            <a:r>
              <a:rPr lang="it-IT" i="1" dirty="0" smtClean="0"/>
              <a:t> </a:t>
            </a:r>
            <a:r>
              <a:rPr lang="it-IT" i="1" dirty="0" err="1" smtClean="0"/>
              <a:t>matin</a:t>
            </a:r>
            <a:r>
              <a:rPr lang="it-IT" i="1" dirty="0" smtClean="0"/>
              <a:t>, la </a:t>
            </a:r>
            <a:r>
              <a:rPr lang="it-IT" i="1" dirty="0" err="1" smtClean="0"/>
              <a:t>sorcière</a:t>
            </a:r>
            <a:r>
              <a:rPr lang="it-IT" i="1" dirty="0" smtClean="0"/>
              <a:t> </a:t>
            </a:r>
            <a:r>
              <a:rPr lang="it-IT" i="1" dirty="0" err="1" smtClean="0"/>
              <a:t>verra</a:t>
            </a:r>
            <a:r>
              <a:rPr lang="it-IT" i="1" dirty="0" smtClean="0"/>
              <a:t> si tu </a:t>
            </a:r>
            <a:r>
              <a:rPr lang="it-IT" i="1" dirty="0" err="1" smtClean="0"/>
              <a:t>es</a:t>
            </a:r>
            <a:r>
              <a:rPr lang="it-IT" i="1" dirty="0" smtClean="0"/>
              <a:t> </a:t>
            </a:r>
            <a:r>
              <a:rPr lang="it-IT" i="1" dirty="0" err="1" smtClean="0"/>
              <a:t>assez</a:t>
            </a:r>
            <a:r>
              <a:rPr lang="it-IT" i="1" dirty="0" smtClean="0"/>
              <a:t> gros pour te </a:t>
            </a:r>
            <a:r>
              <a:rPr lang="it-IT" i="1" dirty="0" err="1" smtClean="0"/>
              <a:t>manger</a:t>
            </a:r>
            <a:r>
              <a:rPr lang="it-IT" i="1" dirty="0" smtClean="0"/>
              <a:t>. </a:t>
            </a:r>
            <a:r>
              <a:rPr lang="it-IT" i="1" dirty="0" err="1" smtClean="0"/>
              <a:t>Quand</a:t>
            </a:r>
            <a:r>
              <a:rPr lang="it-IT" i="1" dirty="0" smtClean="0"/>
              <a:t> elle </a:t>
            </a:r>
            <a:r>
              <a:rPr lang="it-IT" i="1" dirty="0" err="1" smtClean="0"/>
              <a:t>viendra</a:t>
            </a:r>
            <a:r>
              <a:rPr lang="it-IT" i="1" dirty="0" smtClean="0"/>
              <a:t>, donne-lui </a:t>
            </a:r>
            <a:r>
              <a:rPr lang="it-IT" i="1" dirty="0" err="1" smtClean="0"/>
              <a:t>cette</a:t>
            </a:r>
            <a:r>
              <a:rPr lang="it-IT" i="1" dirty="0" smtClean="0"/>
              <a:t> </a:t>
            </a:r>
            <a:r>
              <a:rPr lang="it-IT" i="1" dirty="0" err="1" smtClean="0"/>
              <a:t>brindille</a:t>
            </a:r>
            <a:r>
              <a:rPr lang="it-IT" i="1" dirty="0" smtClean="0"/>
              <a:t> </a:t>
            </a:r>
            <a:r>
              <a:rPr lang="it-IT" i="1" dirty="0" err="1" smtClean="0"/>
              <a:t>au</a:t>
            </a:r>
            <a:r>
              <a:rPr lang="it-IT" i="1" dirty="0" smtClean="0"/>
              <a:t> </a:t>
            </a:r>
            <a:r>
              <a:rPr lang="it-IT" i="1" dirty="0" err="1" smtClean="0"/>
              <a:t>lieu</a:t>
            </a:r>
            <a:r>
              <a:rPr lang="it-IT" i="1" dirty="0" smtClean="0"/>
              <a:t> de ton </a:t>
            </a:r>
            <a:r>
              <a:rPr lang="it-IT" i="1" dirty="0" err="1" smtClean="0"/>
              <a:t>doigt</a:t>
            </a:r>
            <a:r>
              <a:rPr lang="it-IT" i="1" dirty="0" smtClean="0"/>
              <a:t> »</a:t>
            </a:r>
            <a:r>
              <a:rPr lang="it-IT" dirty="0" smtClean="0"/>
              <a:t>, </a:t>
            </a:r>
            <a:r>
              <a:rPr lang="it-IT" dirty="0" err="1" smtClean="0"/>
              <a:t>a-t-elle</a:t>
            </a:r>
            <a:r>
              <a:rPr lang="it-IT" dirty="0" smtClean="0"/>
              <a:t> </a:t>
            </a:r>
            <a:r>
              <a:rPr lang="it-IT" dirty="0" err="1" smtClean="0"/>
              <a:t>ordonné</a:t>
            </a:r>
            <a:r>
              <a:rPr lang="it-IT" dirty="0" smtClean="0"/>
              <a:t>.</a:t>
            </a:r>
          </a:p>
          <a:p>
            <a:pPr>
              <a:buNone/>
            </a:pPr>
            <a:r>
              <a:rPr lang="it-IT" b="1" cap="all" dirty="0" smtClean="0"/>
              <a:t> </a:t>
            </a:r>
            <a:endParaRPr lang="it-IT" dirty="0" smtClean="0"/>
          </a:p>
          <a:p>
            <a:endParaRPr lang="it-IT" dirty="0"/>
          </a:p>
        </p:txBody>
      </p:sp>
    </p:spTree>
  </p:cSld>
  <p:clrMapOvr>
    <a:masterClrMapping/>
  </p:clrMapOvr>
  <p:transition spd="med">
    <p:wipe dir="r"/>
  </p:transition>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4" name="Segnaposto contenuto 3" descr="https://uploads-ssl.webflow.com/5a77a1d44323220001d792d2/5a80b30bd2e04c0001f54ec2_hg-8.jpg"/>
          <p:cNvPicPr>
            <a:picLocks noGrp="1"/>
          </p:cNvPicPr>
          <p:nvPr>
            <p:ph idx="1"/>
          </p:nvPr>
        </p:nvPicPr>
        <p:blipFill>
          <a:blip r:embed="rId2" cstate="print"/>
          <a:srcRect/>
          <a:stretch>
            <a:fillRect/>
          </a:stretch>
        </p:blipFill>
        <p:spPr bwMode="auto">
          <a:xfrm>
            <a:off x="827584" y="1052736"/>
            <a:ext cx="7128792" cy="5544616"/>
          </a:xfrm>
          <a:prstGeom prst="rect">
            <a:avLst/>
          </a:prstGeom>
          <a:noFill/>
          <a:ln w="9525">
            <a:noFill/>
            <a:miter lim="800000"/>
            <a:headEnd/>
            <a:tailEnd/>
          </a:ln>
        </p:spPr>
      </p:pic>
    </p:spTree>
  </p:cSld>
  <p:clrMapOvr>
    <a:masterClrMapping/>
  </p:clrMapOvr>
  <p:transition spd="med">
    <p:wipe dir="r"/>
  </p:transition>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a:buNone/>
            </a:pPr>
            <a:r>
              <a:rPr lang="it-IT" dirty="0" err="1" smtClean="0"/>
              <a:t>Effectivement</a:t>
            </a:r>
            <a:r>
              <a:rPr lang="it-IT" dirty="0" smtClean="0"/>
              <a:t>, le </a:t>
            </a:r>
            <a:r>
              <a:rPr lang="it-IT" dirty="0" err="1" smtClean="0"/>
              <a:t>matin</a:t>
            </a:r>
            <a:r>
              <a:rPr lang="it-IT" dirty="0" smtClean="0"/>
              <a:t> la </a:t>
            </a:r>
            <a:r>
              <a:rPr lang="it-IT" dirty="0" err="1" smtClean="0"/>
              <a:t>sorcière</a:t>
            </a:r>
            <a:r>
              <a:rPr lang="it-IT" dirty="0" smtClean="0"/>
              <a:t> a </a:t>
            </a:r>
            <a:r>
              <a:rPr lang="it-IT" dirty="0" err="1" smtClean="0"/>
              <a:t>boitillé</a:t>
            </a:r>
            <a:r>
              <a:rPr lang="it-IT" dirty="0" smtClean="0"/>
              <a:t> </a:t>
            </a:r>
            <a:r>
              <a:rPr lang="it-IT" dirty="0" err="1" smtClean="0"/>
              <a:t>vers</a:t>
            </a:r>
            <a:r>
              <a:rPr lang="it-IT" dirty="0" smtClean="0"/>
              <a:t> Hansel </a:t>
            </a:r>
            <a:r>
              <a:rPr lang="it-IT" dirty="0" err="1" smtClean="0"/>
              <a:t>et</a:t>
            </a:r>
            <a:r>
              <a:rPr lang="it-IT" dirty="0" smtClean="0"/>
              <a:t> a </a:t>
            </a:r>
            <a:r>
              <a:rPr lang="it-IT" dirty="0" err="1" smtClean="0"/>
              <a:t>grogné</a:t>
            </a:r>
            <a:r>
              <a:rPr lang="it-IT" dirty="0" smtClean="0"/>
              <a:t> : </a:t>
            </a:r>
            <a:r>
              <a:rPr lang="it-IT" i="1" dirty="0" smtClean="0"/>
              <a:t>« Passe ton </a:t>
            </a:r>
            <a:r>
              <a:rPr lang="it-IT" i="1" dirty="0" err="1" smtClean="0"/>
              <a:t>doigt</a:t>
            </a:r>
            <a:r>
              <a:rPr lang="it-IT" i="1" dirty="0" smtClean="0"/>
              <a:t> par la </a:t>
            </a:r>
            <a:r>
              <a:rPr lang="it-IT" i="1" dirty="0" err="1" smtClean="0"/>
              <a:t>cage</a:t>
            </a:r>
            <a:r>
              <a:rPr lang="it-IT" i="1" dirty="0" smtClean="0"/>
              <a:t>. </a:t>
            </a:r>
            <a:r>
              <a:rPr lang="it-IT" i="1" dirty="0" err="1" smtClean="0"/>
              <a:t>Je</a:t>
            </a:r>
            <a:r>
              <a:rPr lang="it-IT" i="1" dirty="0" smtClean="0"/>
              <a:t> </a:t>
            </a:r>
            <a:r>
              <a:rPr lang="it-IT" i="1" dirty="0" err="1" smtClean="0"/>
              <a:t>veux</a:t>
            </a:r>
            <a:r>
              <a:rPr lang="it-IT" i="1" dirty="0" smtClean="0"/>
              <a:t> </a:t>
            </a:r>
            <a:r>
              <a:rPr lang="it-IT" i="1" dirty="0" err="1" smtClean="0"/>
              <a:t>voir</a:t>
            </a:r>
            <a:r>
              <a:rPr lang="it-IT" i="1" dirty="0" smtClean="0"/>
              <a:t> si tu </a:t>
            </a:r>
            <a:r>
              <a:rPr lang="it-IT" i="1" dirty="0" err="1" smtClean="0"/>
              <a:t>es</a:t>
            </a:r>
            <a:r>
              <a:rPr lang="it-IT" i="1" dirty="0" smtClean="0"/>
              <a:t> </a:t>
            </a:r>
            <a:r>
              <a:rPr lang="it-IT" i="1" dirty="0" err="1" smtClean="0"/>
              <a:t>assez</a:t>
            </a:r>
            <a:r>
              <a:rPr lang="it-IT" i="1" dirty="0" smtClean="0"/>
              <a:t> gros pour te </a:t>
            </a:r>
            <a:r>
              <a:rPr lang="it-IT" i="1" dirty="0" err="1" smtClean="0"/>
              <a:t>manger</a:t>
            </a:r>
            <a:r>
              <a:rPr lang="it-IT" i="1" dirty="0" smtClean="0"/>
              <a:t> ! »</a:t>
            </a:r>
            <a:endParaRPr lang="it-IT" dirty="0" smtClean="0"/>
          </a:p>
          <a:p>
            <a:pPr>
              <a:buNone/>
            </a:pPr>
            <a:r>
              <a:rPr lang="it-IT" dirty="0" smtClean="0"/>
              <a:t>Hansel </a:t>
            </a:r>
            <a:r>
              <a:rPr lang="it-IT" dirty="0" smtClean="0"/>
              <a:t>a </a:t>
            </a:r>
            <a:r>
              <a:rPr lang="it-IT" dirty="0" err="1" smtClean="0"/>
              <a:t>tendu</a:t>
            </a:r>
            <a:r>
              <a:rPr lang="it-IT" dirty="0" smtClean="0"/>
              <a:t> la </a:t>
            </a:r>
            <a:r>
              <a:rPr lang="it-IT" dirty="0" err="1" smtClean="0"/>
              <a:t>brindille</a:t>
            </a:r>
            <a:r>
              <a:rPr lang="it-IT" dirty="0" smtClean="0"/>
              <a:t>. </a:t>
            </a:r>
            <a:br>
              <a:rPr lang="it-IT" dirty="0" smtClean="0"/>
            </a:br>
            <a:r>
              <a:rPr lang="en-US" i="1" dirty="0" smtClean="0"/>
              <a:t>« </a:t>
            </a:r>
            <a:r>
              <a:rPr lang="en-US" i="1" dirty="0" err="1" smtClean="0"/>
              <a:t>Tu</a:t>
            </a:r>
            <a:r>
              <a:rPr lang="en-US" i="1" dirty="0" smtClean="0"/>
              <a:t> </a:t>
            </a:r>
            <a:r>
              <a:rPr lang="en-US" i="1" dirty="0" err="1" smtClean="0"/>
              <a:t>es</a:t>
            </a:r>
            <a:r>
              <a:rPr lang="en-US" i="1" dirty="0" smtClean="0"/>
              <a:t> </a:t>
            </a:r>
            <a:r>
              <a:rPr lang="en-US" i="1" dirty="0" err="1" smtClean="0"/>
              <a:t>toujours</a:t>
            </a:r>
            <a:r>
              <a:rPr lang="en-US" i="1" dirty="0" smtClean="0"/>
              <a:t> </a:t>
            </a:r>
            <a:r>
              <a:rPr lang="en-US" i="1" dirty="0" err="1" smtClean="0"/>
              <a:t>trop</a:t>
            </a:r>
            <a:r>
              <a:rPr lang="en-US" i="1" dirty="0" smtClean="0"/>
              <a:t> </a:t>
            </a:r>
            <a:r>
              <a:rPr lang="en-US" i="1" dirty="0" err="1" smtClean="0"/>
              <a:t>maigre</a:t>
            </a:r>
            <a:r>
              <a:rPr lang="en-US" i="1" dirty="0" smtClean="0"/>
              <a:t>, </a:t>
            </a:r>
            <a:r>
              <a:rPr lang="en-US" i="1" dirty="0" err="1" smtClean="0"/>
              <a:t>s’est-elle</a:t>
            </a:r>
            <a:r>
              <a:rPr lang="en-US" i="1" dirty="0" smtClean="0"/>
              <a:t> </a:t>
            </a:r>
            <a:r>
              <a:rPr lang="en-US" i="1" dirty="0" err="1" smtClean="0"/>
              <a:t>plainte</a:t>
            </a:r>
            <a:r>
              <a:rPr lang="en-US" i="1" dirty="0" smtClean="0"/>
              <a:t>. </a:t>
            </a:r>
            <a:r>
              <a:rPr lang="it-IT" i="1" dirty="0" err="1" smtClean="0"/>
              <a:t>Viens</a:t>
            </a:r>
            <a:r>
              <a:rPr lang="it-IT" i="1" dirty="0" smtClean="0"/>
              <a:t> ici, </a:t>
            </a:r>
            <a:r>
              <a:rPr lang="it-IT" i="1" dirty="0" err="1" smtClean="0"/>
              <a:t>fillette</a:t>
            </a:r>
            <a:r>
              <a:rPr lang="it-IT" i="1" dirty="0" smtClean="0"/>
              <a:t> stupide </a:t>
            </a:r>
            <a:r>
              <a:rPr lang="it-IT" i="1" dirty="0" err="1" smtClean="0"/>
              <a:t>et</a:t>
            </a:r>
            <a:r>
              <a:rPr lang="it-IT" i="1" dirty="0" smtClean="0"/>
              <a:t> donne plus de </a:t>
            </a:r>
            <a:r>
              <a:rPr lang="it-IT" i="1" dirty="0" err="1" smtClean="0"/>
              <a:t>bonbons</a:t>
            </a:r>
            <a:r>
              <a:rPr lang="it-IT" i="1" dirty="0" smtClean="0"/>
              <a:t> à </a:t>
            </a:r>
            <a:r>
              <a:rPr lang="it-IT" i="1" dirty="0" err="1" smtClean="0"/>
              <a:t>manger</a:t>
            </a:r>
            <a:r>
              <a:rPr lang="it-IT" i="1" dirty="0" smtClean="0"/>
              <a:t> à ton </a:t>
            </a:r>
            <a:r>
              <a:rPr lang="it-IT" i="1" dirty="0" err="1" smtClean="0"/>
              <a:t>frère</a:t>
            </a:r>
            <a:r>
              <a:rPr lang="it-IT" i="1" dirty="0" smtClean="0"/>
              <a:t> ! »</a:t>
            </a:r>
            <a:endParaRPr lang="it-IT" dirty="0" smtClean="0"/>
          </a:p>
          <a:p>
            <a:pPr>
              <a:buNone/>
            </a:pPr>
            <a:r>
              <a:rPr lang="it-IT" dirty="0" smtClean="0"/>
              <a:t>Ca </a:t>
            </a:r>
            <a:r>
              <a:rPr lang="it-IT" dirty="0" smtClean="0"/>
              <a:t>a </a:t>
            </a:r>
            <a:r>
              <a:rPr lang="it-IT" dirty="0" err="1" smtClean="0"/>
              <a:t>continué</a:t>
            </a:r>
            <a:r>
              <a:rPr lang="it-IT" dirty="0" smtClean="0"/>
              <a:t> pendant </a:t>
            </a:r>
            <a:r>
              <a:rPr lang="it-IT" dirty="0" err="1" smtClean="0"/>
              <a:t>toute</a:t>
            </a:r>
            <a:r>
              <a:rPr lang="it-IT" dirty="0" smtClean="0"/>
              <a:t> une </a:t>
            </a:r>
            <a:r>
              <a:rPr lang="it-IT" dirty="0" err="1" smtClean="0"/>
              <a:t>semaine</a:t>
            </a:r>
            <a:r>
              <a:rPr lang="it-IT" dirty="0" smtClean="0"/>
              <a:t>. </a:t>
            </a:r>
            <a:r>
              <a:rPr lang="it-IT" dirty="0" err="1" smtClean="0"/>
              <a:t>Chaque</a:t>
            </a:r>
            <a:r>
              <a:rPr lang="it-IT" dirty="0" smtClean="0"/>
              <a:t> jour la </a:t>
            </a:r>
            <a:r>
              <a:rPr lang="it-IT" dirty="0" err="1" smtClean="0"/>
              <a:t>sorcière</a:t>
            </a:r>
            <a:r>
              <a:rPr lang="it-IT" dirty="0" smtClean="0"/>
              <a:t> </a:t>
            </a:r>
            <a:r>
              <a:rPr lang="it-IT" dirty="0" err="1" smtClean="0"/>
              <a:t>vérifiait</a:t>
            </a:r>
            <a:r>
              <a:rPr lang="it-IT" dirty="0" smtClean="0"/>
              <a:t> si Hansel </a:t>
            </a:r>
            <a:r>
              <a:rPr lang="it-IT" dirty="0" err="1" smtClean="0"/>
              <a:t>était</a:t>
            </a:r>
            <a:r>
              <a:rPr lang="it-IT" dirty="0" smtClean="0"/>
              <a:t> </a:t>
            </a:r>
            <a:r>
              <a:rPr lang="it-IT" dirty="0" err="1" smtClean="0"/>
              <a:t>assez</a:t>
            </a:r>
            <a:r>
              <a:rPr lang="it-IT" dirty="0" smtClean="0"/>
              <a:t> gros. </a:t>
            </a:r>
            <a:r>
              <a:rPr lang="it-IT" dirty="0" err="1" smtClean="0"/>
              <a:t>Chaque</a:t>
            </a:r>
            <a:r>
              <a:rPr lang="it-IT" dirty="0" smtClean="0"/>
              <a:t> jour Hansel </a:t>
            </a:r>
            <a:r>
              <a:rPr lang="it-IT" dirty="0" err="1" smtClean="0"/>
              <a:t>tendait</a:t>
            </a:r>
            <a:r>
              <a:rPr lang="it-IT" dirty="0" smtClean="0"/>
              <a:t> la </a:t>
            </a:r>
            <a:r>
              <a:rPr lang="it-IT" dirty="0" err="1" smtClean="0"/>
              <a:t>brindille</a:t>
            </a:r>
            <a:r>
              <a:rPr lang="it-IT" dirty="0" smtClean="0"/>
              <a:t>.</a:t>
            </a:r>
          </a:p>
          <a:p>
            <a:endParaRPr lang="it-IT" dirty="0"/>
          </a:p>
        </p:txBody>
      </p:sp>
    </p:spTree>
  </p:cSld>
  <p:clrMapOvr>
    <a:masterClrMapping/>
  </p:clrMapOvr>
  <p:transition spd="med">
    <p:wipe dir="r"/>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a:buNone/>
            </a:pPr>
            <a:r>
              <a:rPr lang="it-IT" dirty="0" err="1" smtClean="0"/>
              <a:t>Effectivement</a:t>
            </a:r>
            <a:r>
              <a:rPr lang="it-IT" dirty="0" smtClean="0"/>
              <a:t>, le </a:t>
            </a:r>
            <a:r>
              <a:rPr lang="it-IT" dirty="0" err="1" smtClean="0"/>
              <a:t>matin</a:t>
            </a:r>
            <a:r>
              <a:rPr lang="it-IT" dirty="0" smtClean="0"/>
              <a:t> la </a:t>
            </a:r>
            <a:r>
              <a:rPr lang="it-IT" dirty="0" err="1" smtClean="0"/>
              <a:t>sorcière</a:t>
            </a:r>
            <a:r>
              <a:rPr lang="it-IT" dirty="0" smtClean="0"/>
              <a:t> a </a:t>
            </a:r>
            <a:r>
              <a:rPr lang="it-IT" dirty="0" err="1" smtClean="0"/>
              <a:t>boitillé</a:t>
            </a:r>
            <a:r>
              <a:rPr lang="it-IT" dirty="0" smtClean="0"/>
              <a:t> </a:t>
            </a:r>
            <a:r>
              <a:rPr lang="it-IT" dirty="0" err="1" smtClean="0"/>
              <a:t>vers</a:t>
            </a:r>
            <a:r>
              <a:rPr lang="it-IT" dirty="0" smtClean="0"/>
              <a:t> Hansel </a:t>
            </a:r>
            <a:r>
              <a:rPr lang="it-IT" dirty="0" err="1" smtClean="0"/>
              <a:t>et</a:t>
            </a:r>
            <a:r>
              <a:rPr lang="it-IT" dirty="0" smtClean="0"/>
              <a:t> a </a:t>
            </a:r>
            <a:r>
              <a:rPr lang="it-IT" dirty="0" err="1" smtClean="0"/>
              <a:t>grogné</a:t>
            </a:r>
            <a:r>
              <a:rPr lang="it-IT" dirty="0" smtClean="0"/>
              <a:t> : </a:t>
            </a:r>
            <a:r>
              <a:rPr lang="it-IT" i="1" dirty="0" smtClean="0"/>
              <a:t>« Passe ton </a:t>
            </a:r>
            <a:r>
              <a:rPr lang="it-IT" i="1" dirty="0" err="1" smtClean="0"/>
              <a:t>doigt</a:t>
            </a:r>
            <a:r>
              <a:rPr lang="it-IT" i="1" dirty="0" smtClean="0"/>
              <a:t> par la </a:t>
            </a:r>
            <a:r>
              <a:rPr lang="it-IT" i="1" dirty="0" err="1" smtClean="0"/>
              <a:t>cage</a:t>
            </a:r>
            <a:r>
              <a:rPr lang="it-IT" i="1" dirty="0" smtClean="0"/>
              <a:t>. </a:t>
            </a:r>
            <a:r>
              <a:rPr lang="it-IT" i="1" dirty="0" err="1" smtClean="0"/>
              <a:t>Je</a:t>
            </a:r>
            <a:r>
              <a:rPr lang="it-IT" i="1" dirty="0" smtClean="0"/>
              <a:t> </a:t>
            </a:r>
            <a:r>
              <a:rPr lang="it-IT" i="1" dirty="0" err="1" smtClean="0"/>
              <a:t>veux</a:t>
            </a:r>
            <a:r>
              <a:rPr lang="it-IT" i="1" dirty="0" smtClean="0"/>
              <a:t> </a:t>
            </a:r>
            <a:r>
              <a:rPr lang="it-IT" i="1" dirty="0" err="1" smtClean="0"/>
              <a:t>voir</a:t>
            </a:r>
            <a:r>
              <a:rPr lang="it-IT" i="1" dirty="0" smtClean="0"/>
              <a:t> si tu </a:t>
            </a:r>
            <a:r>
              <a:rPr lang="it-IT" i="1" dirty="0" err="1" smtClean="0"/>
              <a:t>es</a:t>
            </a:r>
            <a:r>
              <a:rPr lang="it-IT" i="1" dirty="0" smtClean="0"/>
              <a:t> </a:t>
            </a:r>
            <a:r>
              <a:rPr lang="it-IT" i="1" dirty="0" err="1" smtClean="0"/>
              <a:t>assez</a:t>
            </a:r>
            <a:r>
              <a:rPr lang="it-IT" i="1" dirty="0" smtClean="0"/>
              <a:t> gros pour te </a:t>
            </a:r>
            <a:r>
              <a:rPr lang="it-IT" i="1" dirty="0" err="1" smtClean="0"/>
              <a:t>manger</a:t>
            </a:r>
            <a:r>
              <a:rPr lang="it-IT" i="1" dirty="0" smtClean="0"/>
              <a:t> ! »</a:t>
            </a:r>
            <a:endParaRPr lang="it-IT" dirty="0" smtClean="0"/>
          </a:p>
          <a:p>
            <a:pPr>
              <a:buNone/>
            </a:pPr>
            <a:r>
              <a:rPr lang="it-IT" dirty="0" smtClean="0"/>
              <a:t>Hansel </a:t>
            </a:r>
            <a:r>
              <a:rPr lang="it-IT" dirty="0" smtClean="0"/>
              <a:t>a </a:t>
            </a:r>
            <a:r>
              <a:rPr lang="it-IT" dirty="0" err="1" smtClean="0"/>
              <a:t>tendu</a:t>
            </a:r>
            <a:r>
              <a:rPr lang="it-IT" dirty="0" smtClean="0"/>
              <a:t> la </a:t>
            </a:r>
            <a:r>
              <a:rPr lang="it-IT" dirty="0" err="1" smtClean="0"/>
              <a:t>brindille</a:t>
            </a:r>
            <a:r>
              <a:rPr lang="it-IT" dirty="0" smtClean="0"/>
              <a:t>. </a:t>
            </a:r>
            <a:br>
              <a:rPr lang="it-IT" dirty="0" smtClean="0"/>
            </a:br>
            <a:r>
              <a:rPr lang="en-US" i="1" dirty="0" smtClean="0"/>
              <a:t>« </a:t>
            </a:r>
            <a:r>
              <a:rPr lang="en-US" i="1" dirty="0" err="1" smtClean="0"/>
              <a:t>Tu</a:t>
            </a:r>
            <a:r>
              <a:rPr lang="en-US" i="1" dirty="0" smtClean="0"/>
              <a:t> </a:t>
            </a:r>
            <a:r>
              <a:rPr lang="en-US" i="1" dirty="0" err="1" smtClean="0"/>
              <a:t>es</a:t>
            </a:r>
            <a:r>
              <a:rPr lang="en-US" i="1" dirty="0" smtClean="0"/>
              <a:t> </a:t>
            </a:r>
            <a:r>
              <a:rPr lang="en-US" i="1" dirty="0" err="1" smtClean="0"/>
              <a:t>toujours</a:t>
            </a:r>
            <a:r>
              <a:rPr lang="en-US" i="1" dirty="0" smtClean="0"/>
              <a:t> </a:t>
            </a:r>
            <a:r>
              <a:rPr lang="en-US" i="1" dirty="0" err="1" smtClean="0"/>
              <a:t>trop</a:t>
            </a:r>
            <a:r>
              <a:rPr lang="en-US" i="1" dirty="0" smtClean="0"/>
              <a:t> </a:t>
            </a:r>
            <a:r>
              <a:rPr lang="en-US" i="1" dirty="0" err="1" smtClean="0"/>
              <a:t>maigre</a:t>
            </a:r>
            <a:r>
              <a:rPr lang="en-US" i="1" dirty="0" smtClean="0"/>
              <a:t>, </a:t>
            </a:r>
            <a:r>
              <a:rPr lang="en-US" i="1" dirty="0" err="1" smtClean="0"/>
              <a:t>s’est-elle</a:t>
            </a:r>
            <a:r>
              <a:rPr lang="en-US" i="1" dirty="0" smtClean="0"/>
              <a:t> </a:t>
            </a:r>
            <a:r>
              <a:rPr lang="en-US" i="1" dirty="0" err="1" smtClean="0"/>
              <a:t>plainte</a:t>
            </a:r>
            <a:r>
              <a:rPr lang="en-US" i="1" dirty="0" smtClean="0"/>
              <a:t>. </a:t>
            </a:r>
            <a:r>
              <a:rPr lang="it-IT" i="1" dirty="0" err="1" smtClean="0"/>
              <a:t>Viens</a:t>
            </a:r>
            <a:r>
              <a:rPr lang="it-IT" i="1" dirty="0" smtClean="0"/>
              <a:t> ici, </a:t>
            </a:r>
            <a:r>
              <a:rPr lang="it-IT" i="1" dirty="0" err="1" smtClean="0"/>
              <a:t>fillette</a:t>
            </a:r>
            <a:r>
              <a:rPr lang="it-IT" i="1" dirty="0" smtClean="0"/>
              <a:t> stupide </a:t>
            </a:r>
            <a:r>
              <a:rPr lang="it-IT" i="1" dirty="0" err="1" smtClean="0"/>
              <a:t>et</a:t>
            </a:r>
            <a:r>
              <a:rPr lang="it-IT" i="1" dirty="0" smtClean="0"/>
              <a:t> donne plus de </a:t>
            </a:r>
            <a:r>
              <a:rPr lang="it-IT" i="1" dirty="0" err="1" smtClean="0"/>
              <a:t>bonbons</a:t>
            </a:r>
            <a:r>
              <a:rPr lang="it-IT" i="1" dirty="0" smtClean="0"/>
              <a:t> à </a:t>
            </a:r>
            <a:r>
              <a:rPr lang="it-IT" i="1" dirty="0" err="1" smtClean="0"/>
              <a:t>manger</a:t>
            </a:r>
            <a:r>
              <a:rPr lang="it-IT" i="1" dirty="0" smtClean="0"/>
              <a:t> à ton </a:t>
            </a:r>
            <a:r>
              <a:rPr lang="it-IT" i="1" dirty="0" err="1" smtClean="0"/>
              <a:t>frère</a:t>
            </a:r>
            <a:r>
              <a:rPr lang="it-IT" i="1" dirty="0" smtClean="0"/>
              <a:t> ! »</a:t>
            </a:r>
            <a:endParaRPr lang="it-IT" dirty="0" smtClean="0"/>
          </a:p>
          <a:p>
            <a:pPr>
              <a:buNone/>
            </a:pPr>
            <a:r>
              <a:rPr lang="it-IT" dirty="0" smtClean="0"/>
              <a:t>Ca </a:t>
            </a:r>
            <a:r>
              <a:rPr lang="it-IT" dirty="0" smtClean="0"/>
              <a:t>a </a:t>
            </a:r>
            <a:r>
              <a:rPr lang="it-IT" dirty="0" err="1" smtClean="0"/>
              <a:t>continué</a:t>
            </a:r>
            <a:r>
              <a:rPr lang="it-IT" dirty="0" smtClean="0"/>
              <a:t> pendant </a:t>
            </a:r>
            <a:r>
              <a:rPr lang="it-IT" dirty="0" err="1" smtClean="0"/>
              <a:t>toute</a:t>
            </a:r>
            <a:r>
              <a:rPr lang="it-IT" dirty="0" smtClean="0"/>
              <a:t> une </a:t>
            </a:r>
            <a:r>
              <a:rPr lang="it-IT" dirty="0" err="1" smtClean="0"/>
              <a:t>semaine</a:t>
            </a:r>
            <a:r>
              <a:rPr lang="it-IT" dirty="0" smtClean="0"/>
              <a:t>. </a:t>
            </a:r>
            <a:r>
              <a:rPr lang="it-IT" dirty="0" err="1" smtClean="0"/>
              <a:t>Chaque</a:t>
            </a:r>
            <a:r>
              <a:rPr lang="it-IT" dirty="0" smtClean="0"/>
              <a:t> jour la </a:t>
            </a:r>
            <a:r>
              <a:rPr lang="it-IT" dirty="0" err="1" smtClean="0"/>
              <a:t>sorcière</a:t>
            </a:r>
            <a:r>
              <a:rPr lang="it-IT" dirty="0" smtClean="0"/>
              <a:t> </a:t>
            </a:r>
            <a:r>
              <a:rPr lang="it-IT" dirty="0" err="1" smtClean="0"/>
              <a:t>vérifiait</a:t>
            </a:r>
            <a:r>
              <a:rPr lang="it-IT" dirty="0" smtClean="0"/>
              <a:t> si Hansel </a:t>
            </a:r>
            <a:r>
              <a:rPr lang="it-IT" dirty="0" err="1" smtClean="0"/>
              <a:t>était</a:t>
            </a:r>
            <a:r>
              <a:rPr lang="it-IT" dirty="0" smtClean="0"/>
              <a:t> </a:t>
            </a:r>
            <a:r>
              <a:rPr lang="it-IT" dirty="0" err="1" smtClean="0"/>
              <a:t>assez</a:t>
            </a:r>
            <a:r>
              <a:rPr lang="it-IT" dirty="0" smtClean="0"/>
              <a:t> gros. </a:t>
            </a:r>
            <a:r>
              <a:rPr lang="it-IT" dirty="0" err="1" smtClean="0"/>
              <a:t>Chaque</a:t>
            </a:r>
            <a:r>
              <a:rPr lang="it-IT" dirty="0" smtClean="0"/>
              <a:t> jour Hansel </a:t>
            </a:r>
            <a:r>
              <a:rPr lang="it-IT" dirty="0" err="1" smtClean="0"/>
              <a:t>tendait</a:t>
            </a:r>
            <a:r>
              <a:rPr lang="it-IT" dirty="0" smtClean="0"/>
              <a:t> la </a:t>
            </a:r>
            <a:r>
              <a:rPr lang="it-IT" dirty="0" err="1" smtClean="0"/>
              <a:t>brindille</a:t>
            </a:r>
            <a:r>
              <a:rPr lang="it-IT" dirty="0" smtClean="0"/>
              <a:t>.</a:t>
            </a:r>
            <a:endParaRPr lang="it-IT" dirty="0"/>
          </a:p>
        </p:txBody>
      </p:sp>
    </p:spTree>
  </p:cSld>
  <p:clrMapOvr>
    <a:masterClrMapping/>
  </p:clrMapOvr>
  <p:transition spd="med">
    <p:wipe dir="r"/>
  </p:transition>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85000" lnSpcReduction="20000"/>
          </a:bodyPr>
          <a:lstStyle/>
          <a:p>
            <a:pPr>
              <a:buNone/>
            </a:pPr>
            <a:r>
              <a:rPr lang="it-IT" dirty="0" err="1" smtClean="0"/>
              <a:t>Finalement</a:t>
            </a:r>
            <a:r>
              <a:rPr lang="it-IT" dirty="0" smtClean="0"/>
              <a:t>, la </a:t>
            </a:r>
            <a:r>
              <a:rPr lang="it-IT" dirty="0" err="1" smtClean="0"/>
              <a:t>sorcière</a:t>
            </a:r>
            <a:r>
              <a:rPr lang="it-IT" dirty="0" smtClean="0"/>
              <a:t> en a </a:t>
            </a:r>
            <a:r>
              <a:rPr lang="it-IT" dirty="0" err="1" smtClean="0"/>
              <a:t>eu</a:t>
            </a:r>
            <a:r>
              <a:rPr lang="it-IT" dirty="0" smtClean="0"/>
              <a:t> </a:t>
            </a:r>
            <a:r>
              <a:rPr lang="it-IT" dirty="0" err="1" smtClean="0"/>
              <a:t>assez</a:t>
            </a:r>
            <a:r>
              <a:rPr lang="it-IT" dirty="0" smtClean="0"/>
              <a:t> d’</a:t>
            </a:r>
            <a:r>
              <a:rPr lang="it-IT" dirty="0" err="1" smtClean="0"/>
              <a:t>attendre</a:t>
            </a:r>
            <a:r>
              <a:rPr lang="it-IT" dirty="0" smtClean="0"/>
              <a:t>. Le </a:t>
            </a:r>
            <a:r>
              <a:rPr lang="it-IT" dirty="0" err="1" smtClean="0"/>
              <a:t>huitième</a:t>
            </a:r>
            <a:r>
              <a:rPr lang="it-IT" dirty="0" smtClean="0"/>
              <a:t> jour, elle a </a:t>
            </a:r>
            <a:r>
              <a:rPr lang="it-IT" dirty="0" err="1" smtClean="0"/>
              <a:t>appellé</a:t>
            </a:r>
            <a:r>
              <a:rPr lang="it-IT" dirty="0" smtClean="0"/>
              <a:t> Gretel : </a:t>
            </a:r>
            <a:r>
              <a:rPr lang="it-IT" i="1" dirty="0" smtClean="0"/>
              <a:t>« </a:t>
            </a:r>
            <a:r>
              <a:rPr lang="it-IT" i="1" dirty="0" err="1" smtClean="0"/>
              <a:t>Viens</a:t>
            </a:r>
            <a:r>
              <a:rPr lang="it-IT" i="1" dirty="0" smtClean="0"/>
              <a:t> ici, </a:t>
            </a:r>
            <a:r>
              <a:rPr lang="it-IT" i="1" dirty="0" err="1" smtClean="0"/>
              <a:t>fillette</a:t>
            </a:r>
            <a:r>
              <a:rPr lang="it-IT" i="1" dirty="0" smtClean="0"/>
              <a:t> stupide ! Allume le </a:t>
            </a:r>
            <a:r>
              <a:rPr lang="it-IT" i="1" dirty="0" err="1" smtClean="0"/>
              <a:t>four</a:t>
            </a:r>
            <a:r>
              <a:rPr lang="it-IT" i="1" dirty="0" smtClean="0"/>
              <a:t>. </a:t>
            </a:r>
            <a:r>
              <a:rPr lang="it-IT" i="1" dirty="0" err="1" smtClean="0"/>
              <a:t>Aujourd</a:t>
            </a:r>
            <a:r>
              <a:rPr lang="it-IT" i="1" dirty="0" smtClean="0"/>
              <a:t>’</a:t>
            </a:r>
            <a:r>
              <a:rPr lang="it-IT" i="1" dirty="0" err="1" smtClean="0"/>
              <a:t>hui</a:t>
            </a:r>
            <a:r>
              <a:rPr lang="it-IT" i="1" dirty="0" smtClean="0"/>
              <a:t> </a:t>
            </a:r>
            <a:r>
              <a:rPr lang="it-IT" i="1" dirty="0" err="1" smtClean="0"/>
              <a:t>je</a:t>
            </a:r>
            <a:r>
              <a:rPr lang="it-IT" i="1" dirty="0" smtClean="0"/>
              <a:t> </a:t>
            </a:r>
            <a:r>
              <a:rPr lang="it-IT" i="1" dirty="0" err="1" smtClean="0"/>
              <a:t>mange</a:t>
            </a:r>
            <a:r>
              <a:rPr lang="it-IT" i="1" dirty="0" smtClean="0"/>
              <a:t> </a:t>
            </a:r>
            <a:r>
              <a:rPr lang="it-IT" i="1" dirty="0" err="1" smtClean="0"/>
              <a:t>du</a:t>
            </a:r>
            <a:r>
              <a:rPr lang="it-IT" i="1" dirty="0" smtClean="0"/>
              <a:t> </a:t>
            </a:r>
            <a:r>
              <a:rPr lang="it-IT" i="1" dirty="0" err="1" smtClean="0"/>
              <a:t>garçon</a:t>
            </a:r>
            <a:r>
              <a:rPr lang="it-IT" i="1" dirty="0" smtClean="0"/>
              <a:t> rôti </a:t>
            </a:r>
            <a:r>
              <a:rPr lang="it-IT" i="1" dirty="0" err="1" smtClean="0"/>
              <a:t>avec</a:t>
            </a:r>
            <a:r>
              <a:rPr lang="it-IT" i="1" dirty="0" smtClean="0"/>
              <a:t> </a:t>
            </a:r>
            <a:r>
              <a:rPr lang="it-IT" i="1" dirty="0" err="1" smtClean="0"/>
              <a:t>des</a:t>
            </a:r>
            <a:r>
              <a:rPr lang="it-IT" i="1" dirty="0" smtClean="0"/>
              <a:t> </a:t>
            </a:r>
            <a:r>
              <a:rPr lang="it-IT" i="1" dirty="0" err="1" smtClean="0"/>
              <a:t>carottes</a:t>
            </a:r>
            <a:r>
              <a:rPr lang="it-IT" i="1" dirty="0" smtClean="0"/>
              <a:t> </a:t>
            </a:r>
            <a:r>
              <a:rPr lang="it-IT" i="1" dirty="0" err="1" smtClean="0"/>
              <a:t>et</a:t>
            </a:r>
            <a:r>
              <a:rPr lang="it-IT" i="1" dirty="0" smtClean="0"/>
              <a:t> de la </a:t>
            </a:r>
            <a:r>
              <a:rPr lang="it-IT" i="1" dirty="0" err="1" smtClean="0"/>
              <a:t>sauce</a:t>
            </a:r>
            <a:r>
              <a:rPr lang="it-IT" i="1" dirty="0" smtClean="0"/>
              <a:t> ! </a:t>
            </a:r>
            <a:r>
              <a:rPr lang="en-US" i="1" dirty="0" err="1" smtClean="0"/>
              <a:t>Vérifie</a:t>
            </a:r>
            <a:r>
              <a:rPr lang="en-US" i="1" dirty="0" smtClean="0"/>
              <a:t> </a:t>
            </a:r>
            <a:r>
              <a:rPr lang="en-US" i="1" dirty="0" err="1" smtClean="0"/>
              <a:t>que</a:t>
            </a:r>
            <a:r>
              <a:rPr lang="en-US" i="1" dirty="0" smtClean="0"/>
              <a:t> le four </a:t>
            </a:r>
            <a:r>
              <a:rPr lang="en-US" i="1" dirty="0" err="1" smtClean="0"/>
              <a:t>est</a:t>
            </a:r>
            <a:r>
              <a:rPr lang="en-US" i="1" dirty="0" smtClean="0"/>
              <a:t> </a:t>
            </a:r>
            <a:r>
              <a:rPr lang="en-US" i="1" dirty="0" err="1" smtClean="0"/>
              <a:t>assez</a:t>
            </a:r>
            <a:r>
              <a:rPr lang="en-US" i="1" dirty="0" smtClean="0"/>
              <a:t> </a:t>
            </a:r>
            <a:r>
              <a:rPr lang="en-US" i="1" dirty="0" err="1" smtClean="0"/>
              <a:t>chaud</a:t>
            </a:r>
            <a:r>
              <a:rPr lang="en-US" i="1" dirty="0" smtClean="0"/>
              <a:t> pour </a:t>
            </a:r>
            <a:r>
              <a:rPr lang="en-US" i="1" dirty="0" err="1" smtClean="0"/>
              <a:t>rôtir</a:t>
            </a:r>
            <a:r>
              <a:rPr lang="en-US" i="1" dirty="0" smtClean="0"/>
              <a:t> ton frère. »</a:t>
            </a:r>
            <a:endParaRPr lang="it-IT" dirty="0" smtClean="0"/>
          </a:p>
          <a:p>
            <a:pPr>
              <a:buNone/>
            </a:pPr>
            <a:r>
              <a:rPr lang="en-US" dirty="0" err="1" smtClean="0"/>
              <a:t>Mais</a:t>
            </a:r>
            <a:r>
              <a:rPr lang="en-US" dirty="0" smtClean="0"/>
              <a:t> </a:t>
            </a:r>
            <a:r>
              <a:rPr lang="en-US" dirty="0" smtClean="0"/>
              <a:t>la </a:t>
            </a:r>
            <a:r>
              <a:rPr lang="en-US" dirty="0" err="1" smtClean="0"/>
              <a:t>maligne</a:t>
            </a:r>
            <a:r>
              <a:rPr lang="en-US" dirty="0" smtClean="0"/>
              <a:t> petite Gretel </a:t>
            </a:r>
            <a:r>
              <a:rPr lang="en-US" dirty="0" err="1" smtClean="0"/>
              <a:t>avait</a:t>
            </a:r>
            <a:r>
              <a:rPr lang="en-US" dirty="0" smtClean="0"/>
              <a:t> un </a:t>
            </a:r>
            <a:r>
              <a:rPr lang="en-US" dirty="0" err="1" smtClean="0"/>
              <a:t>autre</a:t>
            </a:r>
            <a:r>
              <a:rPr lang="en-US" dirty="0" smtClean="0"/>
              <a:t> plan. Elle </a:t>
            </a:r>
            <a:r>
              <a:rPr lang="en-US" dirty="0" err="1" smtClean="0"/>
              <a:t>s’est</a:t>
            </a:r>
            <a:r>
              <a:rPr lang="en-US" dirty="0" smtClean="0"/>
              <a:t> </a:t>
            </a:r>
            <a:r>
              <a:rPr lang="en-US" dirty="0" err="1" smtClean="0"/>
              <a:t>mise</a:t>
            </a:r>
            <a:r>
              <a:rPr lang="en-US" dirty="0" smtClean="0"/>
              <a:t> à </a:t>
            </a:r>
            <a:r>
              <a:rPr lang="en-US" dirty="0" err="1" smtClean="0"/>
              <a:t>pleurer</a:t>
            </a:r>
            <a:r>
              <a:rPr lang="en-US" dirty="0" smtClean="0"/>
              <a:t>. </a:t>
            </a:r>
            <a:r>
              <a:rPr lang="en-US" i="1" dirty="0" smtClean="0"/>
              <a:t>« </a:t>
            </a:r>
            <a:r>
              <a:rPr lang="en-US" i="1" dirty="0" err="1" smtClean="0"/>
              <a:t>Mais</a:t>
            </a:r>
            <a:r>
              <a:rPr lang="en-US" i="1" dirty="0" smtClean="0"/>
              <a:t> je </a:t>
            </a:r>
            <a:r>
              <a:rPr lang="en-US" i="1" dirty="0" err="1" smtClean="0"/>
              <a:t>suis</a:t>
            </a:r>
            <a:r>
              <a:rPr lang="en-US" i="1" dirty="0" smtClean="0"/>
              <a:t> </a:t>
            </a:r>
            <a:r>
              <a:rPr lang="en-US" i="1" dirty="0" err="1" smtClean="0"/>
              <a:t>trop</a:t>
            </a:r>
            <a:r>
              <a:rPr lang="en-US" i="1" dirty="0" smtClean="0"/>
              <a:t> </a:t>
            </a:r>
            <a:r>
              <a:rPr lang="en-US" i="1" dirty="0" err="1" smtClean="0"/>
              <a:t>stupide</a:t>
            </a:r>
            <a:r>
              <a:rPr lang="en-US" i="1" dirty="0" smtClean="0"/>
              <a:t>. Comment je sais </a:t>
            </a:r>
            <a:r>
              <a:rPr lang="en-US" i="1" dirty="0" err="1" smtClean="0"/>
              <a:t>si</a:t>
            </a:r>
            <a:r>
              <a:rPr lang="en-US" i="1" dirty="0" smtClean="0"/>
              <a:t> le four </a:t>
            </a:r>
            <a:r>
              <a:rPr lang="en-US" i="1" dirty="0" err="1" smtClean="0"/>
              <a:t>est</a:t>
            </a:r>
            <a:r>
              <a:rPr lang="en-US" i="1" dirty="0" smtClean="0"/>
              <a:t> </a:t>
            </a:r>
            <a:r>
              <a:rPr lang="en-US" i="1" dirty="0" err="1" smtClean="0"/>
              <a:t>assez</a:t>
            </a:r>
            <a:r>
              <a:rPr lang="en-US" i="1" dirty="0" smtClean="0"/>
              <a:t> </a:t>
            </a:r>
            <a:r>
              <a:rPr lang="en-US" i="1" dirty="0" err="1" smtClean="0"/>
              <a:t>chaud</a:t>
            </a:r>
            <a:r>
              <a:rPr lang="en-US" i="1" dirty="0" smtClean="0"/>
              <a:t> ? </a:t>
            </a:r>
            <a:r>
              <a:rPr lang="en-US" i="1" dirty="0" err="1" smtClean="0"/>
              <a:t>Pouvez-vous</a:t>
            </a:r>
            <a:r>
              <a:rPr lang="en-US" i="1" dirty="0" smtClean="0"/>
              <a:t> me </a:t>
            </a:r>
            <a:r>
              <a:rPr lang="en-US" i="1" dirty="0" err="1" smtClean="0"/>
              <a:t>montrer</a:t>
            </a:r>
            <a:r>
              <a:rPr lang="en-US" i="1" dirty="0" smtClean="0"/>
              <a:t> ? »</a:t>
            </a:r>
            <a:r>
              <a:rPr lang="en-US" dirty="0" smtClean="0"/>
              <a:t>, a-t-</a:t>
            </a:r>
            <a:r>
              <a:rPr lang="en-US" dirty="0" err="1" smtClean="0"/>
              <a:t>elle</a:t>
            </a:r>
            <a:r>
              <a:rPr lang="en-US" dirty="0" smtClean="0"/>
              <a:t> </a:t>
            </a:r>
            <a:r>
              <a:rPr lang="en-US" dirty="0" err="1" smtClean="0"/>
              <a:t>demandé</a:t>
            </a:r>
            <a:r>
              <a:rPr lang="en-US" dirty="0" smtClean="0"/>
              <a:t>.</a:t>
            </a:r>
            <a:endParaRPr lang="it-IT" dirty="0" smtClean="0"/>
          </a:p>
          <a:p>
            <a:pPr>
              <a:buNone/>
            </a:pPr>
            <a:r>
              <a:rPr lang="it-IT" dirty="0" smtClean="0"/>
              <a:t>La </a:t>
            </a:r>
            <a:r>
              <a:rPr lang="it-IT" dirty="0" err="1" smtClean="0"/>
              <a:t>sorcière</a:t>
            </a:r>
            <a:r>
              <a:rPr lang="it-IT" dirty="0" smtClean="0"/>
              <a:t> a </a:t>
            </a:r>
            <a:r>
              <a:rPr lang="it-IT" dirty="0" err="1" smtClean="0"/>
              <a:t>marmonné</a:t>
            </a:r>
            <a:r>
              <a:rPr lang="it-IT" dirty="0" smtClean="0"/>
              <a:t> </a:t>
            </a:r>
            <a:r>
              <a:rPr lang="it-IT" dirty="0" err="1" smtClean="0"/>
              <a:t>et</a:t>
            </a:r>
            <a:r>
              <a:rPr lang="it-IT" dirty="0" smtClean="0"/>
              <a:t> </a:t>
            </a:r>
            <a:r>
              <a:rPr lang="it-IT" dirty="0" err="1" smtClean="0"/>
              <a:t>rouspété</a:t>
            </a:r>
            <a:r>
              <a:rPr lang="it-IT" dirty="0" smtClean="0"/>
              <a:t> : </a:t>
            </a:r>
            <a:r>
              <a:rPr lang="it-IT" i="1" dirty="0" smtClean="0"/>
              <a:t>« </a:t>
            </a:r>
            <a:r>
              <a:rPr lang="it-IT" i="1" dirty="0" err="1" smtClean="0"/>
              <a:t>Gamine</a:t>
            </a:r>
            <a:r>
              <a:rPr lang="it-IT" i="1" dirty="0" smtClean="0"/>
              <a:t> inutile ! </a:t>
            </a:r>
            <a:r>
              <a:rPr lang="en-US" i="1" dirty="0" smtClean="0"/>
              <a:t>Je </a:t>
            </a:r>
            <a:r>
              <a:rPr lang="en-US" i="1" dirty="0" err="1" smtClean="0"/>
              <a:t>vais</a:t>
            </a:r>
            <a:r>
              <a:rPr lang="en-US" i="1" dirty="0" smtClean="0"/>
              <a:t> </a:t>
            </a:r>
            <a:r>
              <a:rPr lang="en-US" i="1" dirty="0" err="1" smtClean="0"/>
              <a:t>vérifier</a:t>
            </a:r>
            <a:r>
              <a:rPr lang="en-US" i="1" dirty="0" smtClean="0"/>
              <a:t> le four </a:t>
            </a:r>
            <a:r>
              <a:rPr lang="en-US" i="1" dirty="0" err="1" smtClean="0"/>
              <a:t>moi-même</a:t>
            </a:r>
            <a:r>
              <a:rPr lang="en-US" i="1" dirty="0" smtClean="0"/>
              <a:t>. »</a:t>
            </a:r>
            <a:endParaRPr lang="it-IT" dirty="0" smtClean="0"/>
          </a:p>
          <a:p>
            <a:pPr>
              <a:buNone/>
            </a:pPr>
            <a:r>
              <a:rPr lang="en-US" dirty="0" smtClean="0"/>
              <a:t>La </a:t>
            </a:r>
            <a:r>
              <a:rPr lang="en-US" dirty="0" err="1" smtClean="0"/>
              <a:t>sorcière</a:t>
            </a:r>
            <a:r>
              <a:rPr lang="en-US" dirty="0" smtClean="0"/>
              <a:t> </a:t>
            </a:r>
            <a:r>
              <a:rPr lang="en-US" dirty="0" err="1" smtClean="0"/>
              <a:t>s’est</a:t>
            </a:r>
            <a:r>
              <a:rPr lang="en-US" dirty="0" smtClean="0"/>
              <a:t> </a:t>
            </a:r>
            <a:r>
              <a:rPr lang="en-US" dirty="0" err="1" smtClean="0"/>
              <a:t>penchée</a:t>
            </a:r>
            <a:r>
              <a:rPr lang="en-US" dirty="0" smtClean="0"/>
              <a:t> pour </a:t>
            </a:r>
            <a:r>
              <a:rPr lang="en-US" dirty="0" err="1" smtClean="0"/>
              <a:t>regarder</a:t>
            </a:r>
            <a:r>
              <a:rPr lang="en-US" dirty="0" smtClean="0"/>
              <a:t> les </a:t>
            </a:r>
            <a:r>
              <a:rPr lang="en-US" dirty="0" err="1" smtClean="0"/>
              <a:t>intenses</a:t>
            </a:r>
            <a:r>
              <a:rPr lang="en-US" dirty="0" smtClean="0"/>
              <a:t> </a:t>
            </a:r>
            <a:r>
              <a:rPr lang="en-US" dirty="0" err="1" smtClean="0"/>
              <a:t>flammes</a:t>
            </a:r>
            <a:r>
              <a:rPr lang="en-US" dirty="0" smtClean="0"/>
              <a:t> oranges et </a:t>
            </a:r>
            <a:r>
              <a:rPr lang="en-US" dirty="0" err="1" smtClean="0"/>
              <a:t>rapidement</a:t>
            </a:r>
            <a:r>
              <a:rPr lang="en-US" dirty="0" smtClean="0"/>
              <a:t> Gretel </a:t>
            </a:r>
            <a:r>
              <a:rPr lang="en-US" dirty="0" err="1" smtClean="0"/>
              <a:t>l’a</a:t>
            </a:r>
            <a:r>
              <a:rPr lang="en-US" dirty="0" smtClean="0"/>
              <a:t> </a:t>
            </a:r>
            <a:r>
              <a:rPr lang="en-US" dirty="0" err="1" smtClean="0"/>
              <a:t>poussée</a:t>
            </a:r>
            <a:r>
              <a:rPr lang="en-US" dirty="0" smtClean="0"/>
              <a:t> </a:t>
            </a:r>
            <a:r>
              <a:rPr lang="en-US" dirty="0" err="1" smtClean="0"/>
              <a:t>dans</a:t>
            </a:r>
            <a:r>
              <a:rPr lang="en-US" dirty="0" smtClean="0"/>
              <a:t> le four et a </a:t>
            </a:r>
            <a:r>
              <a:rPr lang="en-US" dirty="0" err="1" smtClean="0"/>
              <a:t>claqué</a:t>
            </a:r>
            <a:r>
              <a:rPr lang="en-US" dirty="0" smtClean="0"/>
              <a:t> la </a:t>
            </a:r>
            <a:r>
              <a:rPr lang="en-US" dirty="0" err="1" smtClean="0"/>
              <a:t>porte</a:t>
            </a:r>
            <a:r>
              <a:rPr lang="en-US" dirty="0" smtClean="0"/>
              <a:t>. </a:t>
            </a:r>
            <a:r>
              <a:rPr lang="it-IT" i="1" dirty="0" smtClean="0"/>
              <a:t>VLAN !</a:t>
            </a:r>
            <a:r>
              <a:rPr lang="it-IT" dirty="0" smtClean="0"/>
              <a:t> </a:t>
            </a:r>
            <a:br>
              <a:rPr lang="it-IT" dirty="0" smtClean="0"/>
            </a:br>
            <a:r>
              <a:rPr lang="it-IT" dirty="0" smtClean="0"/>
              <a:t>C’en </a:t>
            </a:r>
            <a:r>
              <a:rPr lang="it-IT" dirty="0" err="1" smtClean="0"/>
              <a:t>était</a:t>
            </a:r>
            <a:r>
              <a:rPr lang="it-IT" dirty="0" smtClean="0"/>
              <a:t> fini de la </a:t>
            </a:r>
            <a:r>
              <a:rPr lang="it-IT" dirty="0" err="1" smtClean="0"/>
              <a:t>sorcière</a:t>
            </a:r>
            <a:r>
              <a:rPr lang="it-IT" dirty="0" smtClean="0"/>
              <a:t>.</a:t>
            </a:r>
            <a:endParaRPr lang="it-IT" dirty="0"/>
          </a:p>
        </p:txBody>
      </p:sp>
    </p:spTree>
  </p:cSld>
  <p:clrMapOvr>
    <a:masterClrMapping/>
  </p:clrMapOvr>
  <p:transition spd="med">
    <p:wipe dir="r"/>
  </p:transition>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4" name="Segnaposto contenuto 3" descr="https://uploads-ssl.webflow.com/5a77a1d44323220001d792d2/5a80b30b432d43000115f2a0_hg-9.jpg"/>
          <p:cNvPicPr>
            <a:picLocks noGrp="1"/>
          </p:cNvPicPr>
          <p:nvPr>
            <p:ph idx="1"/>
          </p:nvPr>
        </p:nvPicPr>
        <p:blipFill>
          <a:blip r:embed="rId2" cstate="print"/>
          <a:srcRect/>
          <a:stretch>
            <a:fillRect/>
          </a:stretch>
        </p:blipFill>
        <p:spPr bwMode="auto">
          <a:xfrm>
            <a:off x="1115616" y="1124744"/>
            <a:ext cx="6480720" cy="5256584"/>
          </a:xfrm>
          <a:prstGeom prst="rect">
            <a:avLst/>
          </a:prstGeom>
          <a:noFill/>
          <a:ln w="9525">
            <a:noFill/>
            <a:miter lim="800000"/>
            <a:headEnd/>
            <a:tailEnd/>
          </a:ln>
        </p:spPr>
      </p:pic>
    </p:spTree>
  </p:cSld>
  <p:clrMapOvr>
    <a:masterClrMapping/>
  </p:clrMapOvr>
  <p:transition spd="med">
    <p:wipe dir="r"/>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a:buNone/>
            </a:pPr>
            <a:r>
              <a:rPr lang="it-IT" dirty="0" smtClean="0"/>
              <a:t>Gretel a </a:t>
            </a:r>
            <a:r>
              <a:rPr lang="it-IT" dirty="0" err="1" smtClean="0"/>
              <a:t>déverrouillé</a:t>
            </a:r>
            <a:r>
              <a:rPr lang="it-IT" dirty="0" smtClean="0"/>
              <a:t> la </a:t>
            </a:r>
            <a:r>
              <a:rPr lang="it-IT" dirty="0" err="1" smtClean="0"/>
              <a:t>cage</a:t>
            </a:r>
            <a:r>
              <a:rPr lang="it-IT" dirty="0" smtClean="0"/>
              <a:t> de Hansel. </a:t>
            </a:r>
            <a:r>
              <a:rPr lang="en-US" dirty="0" smtClean="0"/>
              <a:t>Les </a:t>
            </a:r>
            <a:r>
              <a:rPr lang="en-US" dirty="0" err="1" smtClean="0"/>
              <a:t>enfants</a:t>
            </a:r>
            <a:r>
              <a:rPr lang="en-US" dirty="0" smtClean="0"/>
              <a:t> </a:t>
            </a:r>
            <a:r>
              <a:rPr lang="en-US" dirty="0" err="1" smtClean="0"/>
              <a:t>ont</a:t>
            </a:r>
            <a:r>
              <a:rPr lang="en-US" dirty="0" smtClean="0"/>
              <a:t> </a:t>
            </a:r>
            <a:r>
              <a:rPr lang="en-US" dirty="0" err="1" smtClean="0"/>
              <a:t>trouvé</a:t>
            </a:r>
            <a:r>
              <a:rPr lang="en-US" dirty="0" smtClean="0"/>
              <a:t> un </a:t>
            </a:r>
            <a:r>
              <a:rPr lang="en-US" dirty="0" err="1" smtClean="0"/>
              <a:t>panier</a:t>
            </a:r>
            <a:r>
              <a:rPr lang="en-US" dirty="0" smtClean="0"/>
              <a:t> et </a:t>
            </a:r>
            <a:r>
              <a:rPr lang="en-US" dirty="0" err="1" smtClean="0"/>
              <a:t>l’ont</a:t>
            </a:r>
            <a:r>
              <a:rPr lang="en-US" dirty="0" smtClean="0"/>
              <a:t> </a:t>
            </a:r>
            <a:r>
              <a:rPr lang="en-US" dirty="0" err="1" smtClean="0"/>
              <a:t>rempli</a:t>
            </a:r>
            <a:r>
              <a:rPr lang="en-US" dirty="0" smtClean="0"/>
              <a:t> avec des </a:t>
            </a:r>
            <a:r>
              <a:rPr lang="en-US" dirty="0" err="1" smtClean="0"/>
              <a:t>gâteaux</a:t>
            </a:r>
            <a:r>
              <a:rPr lang="en-US" dirty="0" smtClean="0"/>
              <a:t>, des </a:t>
            </a:r>
            <a:r>
              <a:rPr lang="en-US" dirty="0" err="1" smtClean="0"/>
              <a:t>tartes</a:t>
            </a:r>
            <a:r>
              <a:rPr lang="en-US" dirty="0" smtClean="0"/>
              <a:t> et des bonbons. </a:t>
            </a:r>
            <a:r>
              <a:rPr lang="it-IT" dirty="0" err="1" smtClean="0"/>
              <a:t>Puis</a:t>
            </a:r>
            <a:r>
              <a:rPr lang="it-IT" dirty="0" smtClean="0"/>
              <a:t> </a:t>
            </a:r>
            <a:r>
              <a:rPr lang="it-IT" dirty="0" err="1" smtClean="0"/>
              <a:t>ils</a:t>
            </a:r>
            <a:r>
              <a:rPr lang="it-IT" dirty="0" smtClean="0"/>
              <a:t> se </a:t>
            </a:r>
            <a:r>
              <a:rPr lang="it-IT" dirty="0" err="1" smtClean="0"/>
              <a:t>sont</a:t>
            </a:r>
            <a:r>
              <a:rPr lang="it-IT" dirty="0" smtClean="0"/>
              <a:t> </a:t>
            </a:r>
            <a:r>
              <a:rPr lang="it-IT" dirty="0" err="1" smtClean="0"/>
              <a:t>enfuis</a:t>
            </a:r>
            <a:r>
              <a:rPr lang="it-IT" dirty="0" smtClean="0"/>
              <a:t> </a:t>
            </a:r>
            <a:r>
              <a:rPr lang="it-IT" dirty="0" err="1" smtClean="0"/>
              <a:t>aussi</a:t>
            </a:r>
            <a:r>
              <a:rPr lang="it-IT" dirty="0" smtClean="0"/>
              <a:t> vite </a:t>
            </a:r>
            <a:r>
              <a:rPr lang="it-IT" dirty="0" err="1" smtClean="0"/>
              <a:t>qu</a:t>
            </a:r>
            <a:r>
              <a:rPr lang="it-IT" dirty="0" smtClean="0"/>
              <a:t>’</a:t>
            </a:r>
            <a:r>
              <a:rPr lang="it-IT" dirty="0" err="1" smtClean="0"/>
              <a:t>ils</a:t>
            </a:r>
            <a:r>
              <a:rPr lang="it-IT" dirty="0" smtClean="0"/>
              <a:t> le </a:t>
            </a:r>
            <a:r>
              <a:rPr lang="it-IT" dirty="0" err="1" smtClean="0"/>
              <a:t>pouvaient</a:t>
            </a:r>
            <a:r>
              <a:rPr lang="it-IT" dirty="0" smtClean="0"/>
              <a:t>.</a:t>
            </a:r>
          </a:p>
          <a:p>
            <a:pPr>
              <a:buNone/>
            </a:pPr>
            <a:r>
              <a:rPr lang="en-US" dirty="0" err="1" smtClean="0"/>
              <a:t>Ils</a:t>
            </a:r>
            <a:r>
              <a:rPr lang="en-US" dirty="0" smtClean="0"/>
              <a:t> </a:t>
            </a:r>
            <a:r>
              <a:rPr lang="en-US" dirty="0" err="1" smtClean="0"/>
              <a:t>ont</a:t>
            </a:r>
            <a:r>
              <a:rPr lang="en-US" dirty="0" smtClean="0"/>
              <a:t> </a:t>
            </a:r>
            <a:r>
              <a:rPr lang="en-US" dirty="0" err="1" smtClean="0"/>
              <a:t>couru</a:t>
            </a:r>
            <a:r>
              <a:rPr lang="en-US" dirty="0" smtClean="0"/>
              <a:t> </a:t>
            </a:r>
            <a:r>
              <a:rPr lang="en-US" dirty="0" err="1" smtClean="0"/>
              <a:t>toute</a:t>
            </a:r>
            <a:r>
              <a:rPr lang="en-US" dirty="0" smtClean="0"/>
              <a:t> la </a:t>
            </a:r>
            <a:r>
              <a:rPr lang="en-US" dirty="0" err="1" smtClean="0"/>
              <a:t>nuit</a:t>
            </a:r>
            <a:r>
              <a:rPr lang="en-US" dirty="0" smtClean="0"/>
              <a:t>. </a:t>
            </a:r>
            <a:endParaRPr lang="it-IT" dirty="0" smtClean="0"/>
          </a:p>
          <a:p>
            <a:pPr>
              <a:buNone/>
            </a:pPr>
            <a:r>
              <a:rPr lang="en-US" dirty="0" err="1" smtClean="0"/>
              <a:t>Finalement</a:t>
            </a:r>
            <a:r>
              <a:rPr lang="en-US" dirty="0" smtClean="0"/>
              <a:t> </a:t>
            </a:r>
            <a:r>
              <a:rPr lang="en-US" dirty="0" err="1" smtClean="0"/>
              <a:t>ils</a:t>
            </a:r>
            <a:r>
              <a:rPr lang="en-US" dirty="0" smtClean="0"/>
              <a:t> </a:t>
            </a:r>
            <a:r>
              <a:rPr lang="en-US" dirty="0" err="1" smtClean="0"/>
              <a:t>ont</a:t>
            </a:r>
            <a:r>
              <a:rPr lang="en-US" dirty="0" smtClean="0"/>
              <a:t> </a:t>
            </a:r>
            <a:r>
              <a:rPr lang="en-US" dirty="0" err="1" smtClean="0"/>
              <a:t>entendu</a:t>
            </a:r>
            <a:r>
              <a:rPr lang="en-US" dirty="0" smtClean="0"/>
              <a:t> </a:t>
            </a:r>
            <a:r>
              <a:rPr lang="en-US" dirty="0" err="1" smtClean="0"/>
              <a:t>quelqu’un</a:t>
            </a:r>
            <a:r>
              <a:rPr lang="en-US" dirty="0" smtClean="0"/>
              <a:t> </a:t>
            </a:r>
            <a:r>
              <a:rPr lang="en-US" dirty="0" err="1" smtClean="0"/>
              <a:t>couper</a:t>
            </a:r>
            <a:r>
              <a:rPr lang="en-US" dirty="0" smtClean="0"/>
              <a:t> du bois au loin.</a:t>
            </a:r>
            <a:endParaRPr lang="it-IT" dirty="0" smtClean="0"/>
          </a:p>
          <a:p>
            <a:endParaRPr lang="it-IT" dirty="0"/>
          </a:p>
        </p:txBody>
      </p:sp>
    </p:spTree>
  </p:cSld>
  <p:clrMapOvr>
    <a:masterClrMapping/>
  </p:clrMapOvr>
  <p:transition spd="med">
    <p:wipe dir="r"/>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lstStyle/>
          <a:p>
            <a:pPr>
              <a:buNone/>
            </a:pPr>
            <a:r>
              <a:rPr lang="en-US" dirty="0" err="1" smtClean="0"/>
              <a:t>C’était</a:t>
            </a:r>
            <a:r>
              <a:rPr lang="en-US" dirty="0" smtClean="0"/>
              <a:t> le </a:t>
            </a:r>
            <a:r>
              <a:rPr lang="en-US" dirty="0" err="1" smtClean="0"/>
              <a:t>bucheron</a:t>
            </a:r>
            <a:r>
              <a:rPr lang="en-US" dirty="0" smtClean="0"/>
              <a:t> ! Les </a:t>
            </a:r>
            <a:r>
              <a:rPr lang="en-US" dirty="0" err="1" smtClean="0"/>
              <a:t>enfants</a:t>
            </a:r>
            <a:r>
              <a:rPr lang="en-US" dirty="0" smtClean="0"/>
              <a:t> </a:t>
            </a:r>
            <a:r>
              <a:rPr lang="en-US" dirty="0" err="1" smtClean="0"/>
              <a:t>ont</a:t>
            </a:r>
            <a:r>
              <a:rPr lang="en-US" dirty="0" smtClean="0"/>
              <a:t> </a:t>
            </a:r>
            <a:r>
              <a:rPr lang="en-US" dirty="0" err="1" smtClean="0"/>
              <a:t>couru</a:t>
            </a:r>
            <a:r>
              <a:rPr lang="en-US" dirty="0" smtClean="0"/>
              <a:t> </a:t>
            </a:r>
            <a:r>
              <a:rPr lang="en-US" dirty="0" err="1" smtClean="0"/>
              <a:t>retrouver</a:t>
            </a:r>
            <a:r>
              <a:rPr lang="en-US" dirty="0" smtClean="0"/>
              <a:t> </a:t>
            </a:r>
            <a:r>
              <a:rPr lang="en-US" dirty="0" err="1" smtClean="0"/>
              <a:t>leur</a:t>
            </a:r>
            <a:r>
              <a:rPr lang="en-US" dirty="0" smtClean="0"/>
              <a:t> </a:t>
            </a:r>
            <a:r>
              <a:rPr lang="en-US" dirty="0" err="1" smtClean="0"/>
              <a:t>père</a:t>
            </a:r>
            <a:r>
              <a:rPr lang="en-US" dirty="0" smtClean="0"/>
              <a:t> et </a:t>
            </a:r>
            <a:r>
              <a:rPr lang="en-US" dirty="0" err="1" smtClean="0"/>
              <a:t>l’ont</a:t>
            </a:r>
            <a:r>
              <a:rPr lang="en-US" dirty="0" smtClean="0"/>
              <a:t> </a:t>
            </a:r>
            <a:r>
              <a:rPr lang="en-US" dirty="0" err="1" smtClean="0"/>
              <a:t>embrassé</a:t>
            </a:r>
            <a:r>
              <a:rPr lang="en-US" dirty="0" smtClean="0"/>
              <a:t> et </a:t>
            </a:r>
            <a:r>
              <a:rPr lang="en-US" dirty="0" err="1" smtClean="0"/>
              <a:t>serré</a:t>
            </a:r>
            <a:r>
              <a:rPr lang="en-US" dirty="0" smtClean="0"/>
              <a:t> fort. Il </a:t>
            </a:r>
            <a:r>
              <a:rPr lang="en-US" dirty="0" err="1" smtClean="0"/>
              <a:t>pleurait</a:t>
            </a:r>
            <a:r>
              <a:rPr lang="en-US" dirty="0" smtClean="0"/>
              <a:t> et </a:t>
            </a:r>
            <a:r>
              <a:rPr lang="en-US" dirty="0" err="1" smtClean="0"/>
              <a:t>pleurait</a:t>
            </a:r>
            <a:r>
              <a:rPr lang="en-US" dirty="0" smtClean="0"/>
              <a:t>. </a:t>
            </a:r>
            <a:r>
              <a:rPr lang="en-US" dirty="0" err="1" smtClean="0"/>
              <a:t>Mais</a:t>
            </a:r>
            <a:r>
              <a:rPr lang="en-US" dirty="0" smtClean="0"/>
              <a:t> </a:t>
            </a:r>
            <a:r>
              <a:rPr lang="en-US" dirty="0" err="1" smtClean="0"/>
              <a:t>il</a:t>
            </a:r>
            <a:r>
              <a:rPr lang="en-US" dirty="0" smtClean="0"/>
              <a:t> </a:t>
            </a:r>
            <a:r>
              <a:rPr lang="en-US" dirty="0" err="1" smtClean="0"/>
              <a:t>était</a:t>
            </a:r>
            <a:r>
              <a:rPr lang="en-US" dirty="0" smtClean="0"/>
              <a:t> en fait </a:t>
            </a:r>
            <a:r>
              <a:rPr lang="en-US" dirty="0" err="1" smtClean="0"/>
              <a:t>très</a:t>
            </a:r>
            <a:r>
              <a:rPr lang="en-US" dirty="0" smtClean="0"/>
              <a:t> </a:t>
            </a:r>
            <a:r>
              <a:rPr lang="en-US" dirty="0" err="1" smtClean="0"/>
              <a:t>heureux</a:t>
            </a:r>
            <a:r>
              <a:rPr lang="en-US" dirty="0" smtClean="0"/>
              <a:t>. </a:t>
            </a:r>
            <a:r>
              <a:rPr lang="it-IT" i="1" dirty="0" smtClean="0"/>
              <a:t>« </a:t>
            </a:r>
            <a:r>
              <a:rPr lang="it-IT" i="1" dirty="0" err="1" smtClean="0"/>
              <a:t>Mes</a:t>
            </a:r>
            <a:r>
              <a:rPr lang="it-IT" i="1" dirty="0" smtClean="0"/>
              <a:t> </a:t>
            </a:r>
            <a:r>
              <a:rPr lang="it-IT" i="1" dirty="0" err="1" smtClean="0"/>
              <a:t>chers</a:t>
            </a:r>
            <a:r>
              <a:rPr lang="it-IT" i="1" dirty="0" smtClean="0"/>
              <a:t>, </a:t>
            </a:r>
            <a:r>
              <a:rPr lang="it-IT" i="1" dirty="0" err="1" smtClean="0"/>
              <a:t>chers</a:t>
            </a:r>
            <a:r>
              <a:rPr lang="it-IT" i="1" dirty="0" smtClean="0"/>
              <a:t> </a:t>
            </a:r>
            <a:r>
              <a:rPr lang="it-IT" i="1" dirty="0" err="1" smtClean="0"/>
              <a:t>enfants</a:t>
            </a:r>
            <a:r>
              <a:rPr lang="it-IT" i="1" dirty="0" smtClean="0"/>
              <a:t> ! </a:t>
            </a:r>
            <a:r>
              <a:rPr lang="it-IT" i="1" dirty="0" err="1" smtClean="0"/>
              <a:t>Où</a:t>
            </a:r>
            <a:r>
              <a:rPr lang="it-IT" i="1" dirty="0" smtClean="0"/>
              <a:t> </a:t>
            </a:r>
            <a:r>
              <a:rPr lang="it-IT" i="1" dirty="0" err="1" smtClean="0"/>
              <a:t>étiez-vous</a:t>
            </a:r>
            <a:r>
              <a:rPr lang="it-IT" i="1" dirty="0" smtClean="0"/>
              <a:t> ? »</a:t>
            </a:r>
            <a:endParaRPr lang="it-IT" dirty="0" smtClean="0"/>
          </a:p>
          <a:p>
            <a:endParaRPr lang="it-IT" dirty="0"/>
          </a:p>
        </p:txBody>
      </p:sp>
    </p:spTree>
  </p:cSld>
  <p:clrMapOvr>
    <a:masterClrMapping/>
  </p:clrMapOvr>
  <p:transition spd="med">
    <p:wipe dir="r"/>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pic>
        <p:nvPicPr>
          <p:cNvPr id="4" name="Segnaposto contenuto 3" descr="https://uploads-ssl.webflow.com/5a77a1d44323220001d792d2/5a80b30cc7942700013424db_hg-10.jpg"/>
          <p:cNvPicPr>
            <a:picLocks noGrp="1"/>
          </p:cNvPicPr>
          <p:nvPr>
            <p:ph idx="1"/>
          </p:nvPr>
        </p:nvPicPr>
        <p:blipFill>
          <a:blip r:embed="rId2" cstate="print"/>
          <a:srcRect/>
          <a:stretch>
            <a:fillRect/>
          </a:stretch>
        </p:blipFill>
        <p:spPr bwMode="auto">
          <a:xfrm>
            <a:off x="1619672" y="764704"/>
            <a:ext cx="6336703" cy="5361459"/>
          </a:xfrm>
          <a:prstGeom prst="rect">
            <a:avLst/>
          </a:prstGeom>
          <a:noFill/>
          <a:ln w="9525">
            <a:noFill/>
            <a:miter lim="800000"/>
            <a:headEnd/>
            <a:tailEnd/>
          </a:ln>
        </p:spPr>
      </p:pic>
    </p:spTree>
  </p:cSld>
  <p:clrMapOvr>
    <a:masterClrMapping/>
  </p:clrMapOvr>
  <p:transition spd="med">
    <p:wipe dir="r"/>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a:bodyPr>
          <a:lstStyle/>
          <a:p>
            <a:r>
              <a:rPr lang="en-US" dirty="0" smtClean="0"/>
              <a:t>Hansel et Gretel </a:t>
            </a:r>
            <a:r>
              <a:rPr lang="en-US" dirty="0" err="1" smtClean="0"/>
              <a:t>ont</a:t>
            </a:r>
            <a:r>
              <a:rPr lang="en-US" dirty="0" smtClean="0"/>
              <a:t> </a:t>
            </a:r>
            <a:r>
              <a:rPr lang="en-US" dirty="0" err="1" smtClean="0"/>
              <a:t>raconté</a:t>
            </a:r>
            <a:r>
              <a:rPr lang="en-US" dirty="0" smtClean="0"/>
              <a:t> </a:t>
            </a:r>
            <a:r>
              <a:rPr lang="en-US" dirty="0" err="1" smtClean="0"/>
              <a:t>toute</a:t>
            </a:r>
            <a:r>
              <a:rPr lang="en-US" dirty="0" smtClean="0"/>
              <a:t> </a:t>
            </a:r>
            <a:r>
              <a:rPr lang="en-US" dirty="0" err="1" smtClean="0"/>
              <a:t>l’histoire</a:t>
            </a:r>
            <a:r>
              <a:rPr lang="en-US" dirty="0" smtClean="0"/>
              <a:t> au </a:t>
            </a:r>
            <a:r>
              <a:rPr lang="en-US" dirty="0" err="1" smtClean="0"/>
              <a:t>bucheron</a:t>
            </a:r>
            <a:r>
              <a:rPr lang="en-US" dirty="0" smtClean="0"/>
              <a:t>. </a:t>
            </a:r>
            <a:r>
              <a:rPr lang="it-IT" dirty="0" err="1" smtClean="0"/>
              <a:t>Lorsqu</a:t>
            </a:r>
            <a:r>
              <a:rPr lang="it-IT" dirty="0" smtClean="0"/>
              <a:t>’il a </a:t>
            </a:r>
            <a:r>
              <a:rPr lang="it-IT" dirty="0" err="1" smtClean="0"/>
              <a:t>entendu</a:t>
            </a:r>
            <a:r>
              <a:rPr lang="it-IT" dirty="0" smtClean="0"/>
              <a:t> </a:t>
            </a:r>
            <a:r>
              <a:rPr lang="it-IT" dirty="0" err="1" smtClean="0"/>
              <a:t>que</a:t>
            </a:r>
            <a:r>
              <a:rPr lang="it-IT" dirty="0" smtClean="0"/>
              <a:t> </a:t>
            </a:r>
            <a:r>
              <a:rPr lang="it-IT" dirty="0" err="1" smtClean="0"/>
              <a:t>leur</a:t>
            </a:r>
            <a:r>
              <a:rPr lang="it-IT" dirty="0" smtClean="0"/>
              <a:t> </a:t>
            </a:r>
            <a:r>
              <a:rPr lang="it-IT" dirty="0" err="1" smtClean="0"/>
              <a:t>marâtre</a:t>
            </a:r>
            <a:r>
              <a:rPr lang="it-IT" dirty="0" smtClean="0"/>
              <a:t> </a:t>
            </a:r>
            <a:r>
              <a:rPr lang="it-IT" dirty="0" err="1" smtClean="0"/>
              <a:t>les</a:t>
            </a:r>
            <a:r>
              <a:rPr lang="it-IT" dirty="0" smtClean="0"/>
              <a:t> </a:t>
            </a:r>
            <a:r>
              <a:rPr lang="it-IT" dirty="0" err="1" smtClean="0"/>
              <a:t>avait</a:t>
            </a:r>
            <a:r>
              <a:rPr lang="it-IT" dirty="0" smtClean="0"/>
              <a:t> </a:t>
            </a:r>
            <a:r>
              <a:rPr lang="it-IT" dirty="0" err="1" smtClean="0"/>
              <a:t>abandonnés</a:t>
            </a:r>
            <a:r>
              <a:rPr lang="it-IT" dirty="0" smtClean="0"/>
              <a:t> </a:t>
            </a:r>
            <a:r>
              <a:rPr lang="it-IT" dirty="0" err="1" smtClean="0"/>
              <a:t>dans</a:t>
            </a:r>
            <a:r>
              <a:rPr lang="it-IT" dirty="0" smtClean="0"/>
              <a:t> la </a:t>
            </a:r>
            <a:r>
              <a:rPr lang="it-IT" dirty="0" err="1" smtClean="0"/>
              <a:t>forêt</a:t>
            </a:r>
            <a:r>
              <a:rPr lang="it-IT" dirty="0" smtClean="0"/>
              <a:t>, il </a:t>
            </a:r>
            <a:r>
              <a:rPr lang="it-IT" dirty="0" err="1" smtClean="0"/>
              <a:t>était</a:t>
            </a:r>
            <a:r>
              <a:rPr lang="it-IT" dirty="0" smtClean="0"/>
              <a:t> </a:t>
            </a:r>
            <a:r>
              <a:rPr lang="it-IT" dirty="0" err="1" smtClean="0"/>
              <a:t>furieux</a:t>
            </a:r>
            <a:r>
              <a:rPr lang="it-IT" dirty="0" smtClean="0"/>
              <a:t>. Il a </a:t>
            </a:r>
            <a:r>
              <a:rPr lang="it-IT" dirty="0" err="1" smtClean="0"/>
              <a:t>ordonné</a:t>
            </a:r>
            <a:r>
              <a:rPr lang="it-IT" dirty="0" smtClean="0"/>
              <a:t> à la </a:t>
            </a:r>
            <a:r>
              <a:rPr lang="it-IT" dirty="0" err="1" smtClean="0"/>
              <a:t>marâtre</a:t>
            </a:r>
            <a:r>
              <a:rPr lang="it-IT" dirty="0" smtClean="0"/>
              <a:t> de </a:t>
            </a:r>
            <a:r>
              <a:rPr lang="it-IT" dirty="0" err="1" smtClean="0"/>
              <a:t>quitter</a:t>
            </a:r>
            <a:r>
              <a:rPr lang="it-IT" dirty="0" smtClean="0"/>
              <a:t> </a:t>
            </a:r>
            <a:r>
              <a:rPr lang="it-IT" dirty="0" err="1" smtClean="0"/>
              <a:t>immédiatement</a:t>
            </a:r>
            <a:r>
              <a:rPr lang="it-IT" dirty="0" smtClean="0"/>
              <a:t> la maison </a:t>
            </a:r>
            <a:r>
              <a:rPr lang="it-IT" dirty="0" err="1" smtClean="0"/>
              <a:t>et</a:t>
            </a:r>
            <a:r>
              <a:rPr lang="it-IT" dirty="0" smtClean="0"/>
              <a:t> de ne </a:t>
            </a:r>
            <a:r>
              <a:rPr lang="it-IT" dirty="0" err="1" smtClean="0"/>
              <a:t>jamais</a:t>
            </a:r>
            <a:r>
              <a:rPr lang="it-IT" dirty="0" smtClean="0"/>
              <a:t> </a:t>
            </a:r>
            <a:r>
              <a:rPr lang="it-IT" dirty="0" err="1" smtClean="0"/>
              <a:t>revenir</a:t>
            </a:r>
            <a:r>
              <a:rPr lang="it-IT" dirty="0" smtClean="0"/>
              <a:t>.</a:t>
            </a:r>
          </a:p>
          <a:p>
            <a:r>
              <a:rPr lang="en-US" dirty="0" err="1" smtClean="0"/>
              <a:t>Cette</a:t>
            </a:r>
            <a:r>
              <a:rPr lang="en-US" dirty="0" smtClean="0"/>
              <a:t> </a:t>
            </a:r>
            <a:r>
              <a:rPr lang="en-US" dirty="0" err="1" smtClean="0"/>
              <a:t>nuit-là</a:t>
            </a:r>
            <a:r>
              <a:rPr lang="en-US" dirty="0" smtClean="0"/>
              <a:t>, Hansel et Gretel, et </a:t>
            </a:r>
            <a:r>
              <a:rPr lang="en-US" dirty="0" err="1" smtClean="0"/>
              <a:t>leur</a:t>
            </a:r>
            <a:r>
              <a:rPr lang="en-US" dirty="0" smtClean="0"/>
              <a:t> </a:t>
            </a:r>
            <a:r>
              <a:rPr lang="en-US" dirty="0" err="1" smtClean="0"/>
              <a:t>père</a:t>
            </a:r>
            <a:r>
              <a:rPr lang="en-US" dirty="0" smtClean="0"/>
              <a:t> </a:t>
            </a:r>
            <a:r>
              <a:rPr lang="en-US" dirty="0" err="1" smtClean="0"/>
              <a:t>ont</a:t>
            </a:r>
            <a:r>
              <a:rPr lang="en-US" dirty="0" smtClean="0"/>
              <a:t> fait </a:t>
            </a:r>
            <a:r>
              <a:rPr lang="en-US" dirty="0" err="1" smtClean="0"/>
              <a:t>une</a:t>
            </a:r>
            <a:r>
              <a:rPr lang="en-US" dirty="0" smtClean="0"/>
              <a:t> fête </a:t>
            </a:r>
            <a:r>
              <a:rPr lang="en-US" dirty="0" err="1" smtClean="0"/>
              <a:t>d’anniversaire</a:t>
            </a:r>
            <a:r>
              <a:rPr lang="en-US" dirty="0" smtClean="0"/>
              <a:t> en retard. </a:t>
            </a:r>
            <a:r>
              <a:rPr lang="en-US" dirty="0" err="1" smtClean="0"/>
              <a:t>Ils</a:t>
            </a:r>
            <a:r>
              <a:rPr lang="en-US" dirty="0" smtClean="0"/>
              <a:t> </a:t>
            </a:r>
            <a:r>
              <a:rPr lang="en-US" dirty="0" err="1" smtClean="0"/>
              <a:t>ont</a:t>
            </a:r>
            <a:r>
              <a:rPr lang="en-US" dirty="0" smtClean="0"/>
              <a:t> </a:t>
            </a:r>
            <a:r>
              <a:rPr lang="en-US" dirty="0" err="1" smtClean="0"/>
              <a:t>mangé</a:t>
            </a:r>
            <a:r>
              <a:rPr lang="en-US" dirty="0" smtClean="0"/>
              <a:t> </a:t>
            </a:r>
            <a:r>
              <a:rPr lang="en-US" dirty="0" err="1" smtClean="0"/>
              <a:t>toutes</a:t>
            </a:r>
            <a:r>
              <a:rPr lang="en-US" dirty="0" smtClean="0"/>
              <a:t> les </a:t>
            </a:r>
            <a:r>
              <a:rPr lang="en-US" dirty="0" err="1" smtClean="0"/>
              <a:t>sucreries</a:t>
            </a:r>
            <a:r>
              <a:rPr lang="en-US" dirty="0" smtClean="0"/>
              <a:t> du </a:t>
            </a:r>
            <a:r>
              <a:rPr lang="en-US" dirty="0" err="1" smtClean="0"/>
              <a:t>panier</a:t>
            </a:r>
            <a:r>
              <a:rPr lang="en-US" dirty="0" smtClean="0"/>
              <a:t> : la </a:t>
            </a:r>
            <a:r>
              <a:rPr lang="en-US" dirty="0" err="1" smtClean="0"/>
              <a:t>tarte</a:t>
            </a:r>
            <a:r>
              <a:rPr lang="en-US" dirty="0" smtClean="0"/>
              <a:t> aux </a:t>
            </a:r>
            <a:r>
              <a:rPr lang="en-US" dirty="0" err="1" smtClean="0"/>
              <a:t>cerises</a:t>
            </a:r>
            <a:r>
              <a:rPr lang="en-US" dirty="0" smtClean="0"/>
              <a:t>, les brownies, les bonbons </a:t>
            </a:r>
            <a:r>
              <a:rPr lang="en-US" dirty="0" err="1" smtClean="0"/>
              <a:t>verts</a:t>
            </a:r>
            <a:r>
              <a:rPr lang="en-US" dirty="0" smtClean="0"/>
              <a:t> et rouges, les </a:t>
            </a:r>
            <a:r>
              <a:rPr lang="en-US" dirty="0" err="1" smtClean="0"/>
              <a:t>sucettes</a:t>
            </a:r>
            <a:r>
              <a:rPr lang="en-US" dirty="0" smtClean="0"/>
              <a:t> </a:t>
            </a:r>
            <a:r>
              <a:rPr lang="en-US" dirty="0" err="1" smtClean="0"/>
              <a:t>bleues</a:t>
            </a:r>
            <a:r>
              <a:rPr lang="en-US" dirty="0" smtClean="0"/>
              <a:t> et les cookies en pain </a:t>
            </a:r>
            <a:r>
              <a:rPr lang="en-US" dirty="0" err="1" smtClean="0"/>
              <a:t>d’épice</a:t>
            </a:r>
            <a:r>
              <a:rPr lang="it-IT" dirty="0" smtClean="0"/>
              <a:t>.</a:t>
            </a:r>
            <a:endParaRPr lang="it-IT" dirty="0"/>
          </a:p>
        </p:txBody>
      </p:sp>
    </p:spTree>
  </p:cSld>
  <p:clrMapOvr>
    <a:masterClrMapping/>
  </p:clrMapOvr>
  <p:transition spd="med">
    <p:wipe dir="r"/>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p:txBody>
          <a:bodyPr/>
          <a:lstStyle/>
          <a:p>
            <a:pPr>
              <a:buNone/>
            </a:pPr>
            <a:r>
              <a:rPr lang="it-IT" sz="2400" dirty="0"/>
              <a:t>Une année, il y a eu un hiver terriblement froid et la mère d’Hansel et Gretel est </a:t>
            </a:r>
            <a:r>
              <a:rPr lang="it-IT" sz="2400" dirty="0" smtClean="0"/>
              <a:t>tombée </a:t>
            </a:r>
            <a:r>
              <a:rPr lang="it-IT" sz="2400" dirty="0"/>
              <a:t>malade, puis est </a:t>
            </a:r>
            <a:r>
              <a:rPr lang="it-IT" sz="2400" dirty="0" smtClean="0"/>
              <a:t>morte.</a:t>
            </a:r>
          </a:p>
          <a:p>
            <a:pPr>
              <a:buNone/>
            </a:pPr>
            <a:r>
              <a:rPr lang="it-IT" sz="2400" dirty="0"/>
              <a:t>Le bucheron s’est  remarié, mais sa nouvelle femme n’était ni douce ni gentille. Elle était cruelle et égoïste.</a:t>
            </a:r>
          </a:p>
          <a:p>
            <a:pPr>
              <a:buNone/>
            </a:pPr>
            <a:endParaRPr lang="it-IT" sz="2400" dirty="0"/>
          </a:p>
          <a:p>
            <a:endParaRPr lang="it-IT" sz="2000" dirty="0"/>
          </a:p>
        </p:txBody>
      </p:sp>
      <p:pic>
        <p:nvPicPr>
          <p:cNvPr id="4" name="Immagine 3" descr="https://uploads-ssl.webflow.com/5a77a1d44323220001d792d2/5a80b309432d43000115f29d_hg-1c.jpg"/>
          <p:cNvPicPr/>
          <p:nvPr/>
        </p:nvPicPr>
        <p:blipFill>
          <a:blip r:embed="rId2" cstate="print"/>
          <a:srcRect/>
          <a:stretch>
            <a:fillRect/>
          </a:stretch>
        </p:blipFill>
        <p:spPr bwMode="auto">
          <a:xfrm>
            <a:off x="1571603" y="3429000"/>
            <a:ext cx="4714909" cy="1961028"/>
          </a:xfrm>
          <a:prstGeom prst="rect">
            <a:avLst/>
          </a:prstGeom>
          <a:noFill/>
          <a:ln w="9525">
            <a:noFill/>
            <a:miter lim="800000"/>
            <a:headEnd/>
            <a:tailEnd/>
          </a:ln>
        </p:spPr>
      </p:pic>
    </p:spTree>
  </p:cSld>
  <p:clrMapOvr>
    <a:masterClrMapping/>
  </p:clrMapOvr>
  <p:transition spd="med">
    <p:wipe dir="r"/>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dirty="0"/>
          </a:p>
        </p:txBody>
      </p:sp>
      <p:sp>
        <p:nvSpPr>
          <p:cNvPr id="3" name="Segnaposto contenuto 2"/>
          <p:cNvSpPr>
            <a:spLocks noGrp="1"/>
          </p:cNvSpPr>
          <p:nvPr>
            <p:ph idx="1"/>
          </p:nvPr>
        </p:nvSpPr>
        <p:spPr/>
        <p:txBody>
          <a:bodyPr>
            <a:normAutofit fontScale="92500" lnSpcReduction="10000"/>
          </a:bodyPr>
          <a:lstStyle/>
          <a:p>
            <a:pPr>
              <a:buNone/>
            </a:pPr>
            <a:r>
              <a:rPr lang="it-IT" sz="2400" dirty="0"/>
              <a:t>La marâtre était surtout cruelle envers Hansel et Gretel parce qu’elle croyait qu’ils étaient la raison pour laquelle la famille était </a:t>
            </a:r>
            <a:r>
              <a:rPr lang="it-IT" sz="2400" dirty="0" smtClean="0"/>
              <a:t>aussi pauvre.</a:t>
            </a:r>
            <a:r>
              <a:rPr lang="it-IT" sz="2400" i="1" dirty="0"/>
              <a:t> </a:t>
            </a:r>
            <a:endParaRPr lang="it-IT" sz="2400" i="1" dirty="0" smtClean="0"/>
          </a:p>
          <a:p>
            <a:pPr>
              <a:buNone/>
            </a:pPr>
            <a:r>
              <a:rPr lang="it-IT" sz="2400" i="1" dirty="0" smtClean="0"/>
              <a:t>«</a:t>
            </a:r>
            <a:r>
              <a:rPr lang="it-IT" sz="2400" i="1" dirty="0"/>
              <a:t> Vous, les enfants, mangez trop ! C’est à cause de vous que nous n’avons que de la soupe et du pain ! »</a:t>
            </a:r>
            <a:r>
              <a:rPr lang="it-IT" sz="2400" dirty="0"/>
              <a:t> </a:t>
            </a:r>
            <a:br>
              <a:rPr lang="it-IT" sz="2400" dirty="0"/>
            </a:br>
            <a:r>
              <a:rPr lang="it-IT" sz="2400" dirty="0" smtClean="0"/>
              <a:t>Elle voulait </a:t>
            </a:r>
            <a:r>
              <a:rPr lang="it-IT" sz="2400" dirty="0"/>
              <a:t>que les enfants s’en </a:t>
            </a:r>
            <a:r>
              <a:rPr lang="it-IT" sz="2400" dirty="0" smtClean="0"/>
              <a:t>aillent.</a:t>
            </a:r>
          </a:p>
          <a:p>
            <a:pPr>
              <a:buNone/>
            </a:pPr>
            <a:endParaRPr lang="it-IT" sz="2400" dirty="0"/>
          </a:p>
          <a:p>
            <a:pPr>
              <a:buNone/>
            </a:pPr>
            <a:r>
              <a:rPr lang="it-IT" sz="2400" dirty="0"/>
              <a:t>Un jour, alors que le bucheron était parti couper du bois, la marâtre a appelé Hansel et Gretel dans la cuisine de leur cabane.</a:t>
            </a:r>
          </a:p>
          <a:p>
            <a:pPr>
              <a:buNone/>
            </a:pPr>
            <a:r>
              <a:rPr lang="it-IT" sz="2400" i="1" dirty="0" smtClean="0"/>
              <a:t>«</a:t>
            </a:r>
            <a:r>
              <a:rPr lang="it-IT" sz="2400" i="1" dirty="0"/>
              <a:t> Il n’y a pas assez de nourriture pour faire de la soupe au diner,</a:t>
            </a:r>
            <a:r>
              <a:rPr lang="it-IT" sz="2400" dirty="0"/>
              <a:t> a dit la marâtre. </a:t>
            </a:r>
            <a:r>
              <a:rPr lang="it-IT" sz="2400" i="1" dirty="0"/>
              <a:t> Allez dans la forêt ramasser des champignons pour une soupe. </a:t>
            </a:r>
            <a:endParaRPr lang="it-IT" sz="2400" dirty="0"/>
          </a:p>
          <a:p>
            <a:pPr>
              <a:buNone/>
            </a:pPr>
            <a:endParaRPr lang="it-IT" sz="2400" dirty="0"/>
          </a:p>
        </p:txBody>
      </p:sp>
    </p:spTree>
  </p:cSld>
  <p:clrMapOvr>
    <a:masterClrMapping/>
  </p:clrMapOvr>
  <p:transition spd="med">
    <p:wipe dir="r"/>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normAutofit fontScale="90000"/>
          </a:bodyPr>
          <a:lstStyle/>
          <a:p>
            <a:r>
              <a:rPr lang="it-IT" sz="2700" dirty="0" smtClean="0"/>
              <a:t/>
            </a:r>
            <a:br>
              <a:rPr lang="it-IT" sz="2700" dirty="0" smtClean="0"/>
            </a:br>
            <a:r>
              <a:rPr lang="it-IT" sz="2700" dirty="0"/>
              <a:t/>
            </a:r>
            <a:br>
              <a:rPr lang="it-IT" sz="2700" dirty="0"/>
            </a:br>
            <a:r>
              <a:rPr lang="it-IT" sz="2700" dirty="0" smtClean="0"/>
              <a:t>Puis </a:t>
            </a:r>
            <a:r>
              <a:rPr lang="it-IT" sz="2700" dirty="0"/>
              <a:t>elle leur a donné les indications les plus confuses qu’elle pouvait imaginer. Elle savait qu’ils ne pourraient jamais retrouver le chemin de la maison.</a:t>
            </a:r>
            <a:r>
              <a:rPr lang="it-IT" dirty="0"/>
              <a:t/>
            </a:r>
            <a:br>
              <a:rPr lang="it-IT" dirty="0"/>
            </a:br>
            <a:endParaRPr lang="it-IT" dirty="0"/>
          </a:p>
        </p:txBody>
      </p:sp>
      <p:pic>
        <p:nvPicPr>
          <p:cNvPr id="4" name="Segnaposto contenuto 3" descr="https://uploads-ssl.webflow.com/5a77a1d44323220001d792d2/5a80b309ee248c0001393a46_hg-2.jpg"/>
          <p:cNvPicPr>
            <a:picLocks noGrp="1"/>
          </p:cNvPicPr>
          <p:nvPr>
            <p:ph idx="1"/>
          </p:nvPr>
        </p:nvPicPr>
        <p:blipFill>
          <a:blip r:embed="rId2" cstate="print"/>
          <a:srcRect/>
          <a:stretch>
            <a:fillRect/>
          </a:stretch>
        </p:blipFill>
        <p:spPr bwMode="auto">
          <a:xfrm>
            <a:off x="1714480" y="1785926"/>
            <a:ext cx="4793650" cy="3525831"/>
          </a:xfrm>
          <a:prstGeom prst="rect">
            <a:avLst/>
          </a:prstGeom>
          <a:noFill/>
          <a:ln w="9525">
            <a:noFill/>
            <a:miter lim="800000"/>
            <a:headEnd/>
            <a:tailEnd/>
          </a:ln>
        </p:spPr>
      </p:pic>
    </p:spTree>
  </p:cSld>
  <p:clrMapOvr>
    <a:masterClrMapping/>
  </p:clrMapOvr>
  <p:transition spd="med">
    <p:wipe dir="r"/>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pPr>
              <a:buNone/>
            </a:pPr>
            <a:r>
              <a:rPr lang="it-IT" sz="2400" dirty="0"/>
              <a:t>Hansel et Gretel avaient peur. Ils savaient que la forêt était sombre et profonde, et qu’il était facile de s’y perdre. </a:t>
            </a:r>
            <a:br>
              <a:rPr lang="it-IT" sz="2400" dirty="0"/>
            </a:br>
            <a:r>
              <a:rPr lang="it-IT" sz="2400" i="1" dirty="0"/>
              <a:t>« Ne t’inquiète pas ! J’ai un plan »</a:t>
            </a:r>
            <a:r>
              <a:rPr lang="it-IT" sz="2400" dirty="0"/>
              <a:t>, a murmuré Hansel à </a:t>
            </a:r>
            <a:r>
              <a:rPr lang="it-IT" sz="2400" dirty="0" smtClean="0"/>
              <a:t>Gretel. Il </a:t>
            </a:r>
            <a:r>
              <a:rPr lang="it-IT" sz="2400" dirty="0"/>
              <a:t>est allé à l’arrière de la maison et a rempli ses poches avec de petits galets blancs du jardin. Puis les deux enfants se sont mis en route, en suivant les indications de leur marâtre. Tous les quelques pas, Hansel laissait tomber un petit galet blanc par terre.</a:t>
            </a:r>
          </a:p>
        </p:txBody>
      </p:sp>
    </p:spTree>
  </p:cSld>
  <p:clrMapOvr>
    <a:masterClrMapping/>
  </p:clrMapOvr>
  <p:transition spd="med">
    <p:wipe dir="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egnaposto contenuto 2"/>
          <p:cNvSpPr>
            <a:spLocks noGrp="1"/>
          </p:cNvSpPr>
          <p:nvPr>
            <p:ph idx="1"/>
          </p:nvPr>
        </p:nvSpPr>
        <p:spPr>
          <a:xfrm>
            <a:off x="457200" y="4572008"/>
            <a:ext cx="8229600" cy="1554155"/>
          </a:xfrm>
        </p:spPr>
        <p:txBody>
          <a:bodyPr>
            <a:normAutofit fontScale="92500" lnSpcReduction="20000"/>
          </a:bodyPr>
          <a:lstStyle/>
          <a:p>
            <a:pPr>
              <a:buNone/>
            </a:pPr>
            <a:r>
              <a:rPr lang="it-IT" sz="2400" dirty="0"/>
              <a:t>Ils ont marché pendant des heures mais n’ont trouvé aucun champignon. </a:t>
            </a:r>
            <a:br>
              <a:rPr lang="it-IT" sz="2400" dirty="0"/>
            </a:br>
            <a:r>
              <a:rPr lang="it-IT" sz="2400" i="1" dirty="0"/>
              <a:t>— Il fait presque nuit. J’ai peur,</a:t>
            </a:r>
            <a:r>
              <a:rPr lang="it-IT" sz="2400" dirty="0"/>
              <a:t> a pleuré Gretel.</a:t>
            </a:r>
            <a:br>
              <a:rPr lang="it-IT" sz="2400" dirty="0"/>
            </a:br>
            <a:r>
              <a:rPr lang="it-IT" sz="2400" i="1" dirty="0"/>
              <a:t>— Ne t’inquiète pas. Je peux retrouver le chemin de la maison !</a:t>
            </a:r>
            <a:r>
              <a:rPr lang="it-IT" sz="2400" dirty="0"/>
              <a:t> </a:t>
            </a:r>
            <a:r>
              <a:rPr lang="it-IT" sz="2400" dirty="0" smtClean="0"/>
              <a:t>A </a:t>
            </a:r>
            <a:r>
              <a:rPr lang="it-IT" sz="2400" dirty="0"/>
              <a:t>dit </a:t>
            </a:r>
            <a:r>
              <a:rPr lang="it-IT" sz="2400" dirty="0" smtClean="0"/>
              <a:t>Hansel.</a:t>
            </a:r>
            <a:endParaRPr lang="it-IT" sz="2400" dirty="0"/>
          </a:p>
        </p:txBody>
      </p:sp>
      <p:pic>
        <p:nvPicPr>
          <p:cNvPr id="4" name="Immagine 3" descr="https://uploads-ssl.webflow.com/5a77a1d44323220001d792d2/5a80b30ad2e04c0001f54ec0_hg-3.jpg"/>
          <p:cNvPicPr/>
          <p:nvPr/>
        </p:nvPicPr>
        <p:blipFill>
          <a:blip r:embed="rId2" cstate="print"/>
          <a:srcRect/>
          <a:stretch>
            <a:fillRect/>
          </a:stretch>
        </p:blipFill>
        <p:spPr bwMode="auto">
          <a:xfrm>
            <a:off x="1071538" y="214290"/>
            <a:ext cx="6072230" cy="4171639"/>
          </a:xfrm>
          <a:prstGeom prst="rect">
            <a:avLst/>
          </a:prstGeom>
          <a:noFill/>
          <a:ln w="9525">
            <a:noFill/>
            <a:miter lim="800000"/>
            <a:headEnd/>
            <a:tailEnd/>
          </a:ln>
        </p:spPr>
      </p:pic>
    </p:spTree>
  </p:cSld>
  <p:clrMapOvr>
    <a:masterClrMapping/>
  </p:clrMapOvr>
  <p:transition spd="med">
    <p:wipe dir="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a:bodyPr>
          <a:lstStyle/>
          <a:p>
            <a:r>
              <a:rPr lang="it-IT" sz="2400" dirty="0"/>
              <a:t>Hansel a attendu que la lune brille. Le clair </a:t>
            </a:r>
            <a:r>
              <a:rPr lang="it-IT" sz="2400" dirty="0" smtClean="0"/>
              <a:t>de  lune </a:t>
            </a:r>
            <a:r>
              <a:rPr lang="it-IT" sz="2400" dirty="0"/>
              <a:t>se réfléchissait sur les grands arbres et faisait luire ses petits galets blancs. Ils ont suivi le tracé de galets jusqu’à la maison</a:t>
            </a:r>
            <a:r>
              <a:rPr lang="it-IT" sz="2400" dirty="0" smtClean="0"/>
              <a:t>.</a:t>
            </a:r>
            <a:r>
              <a:rPr lang="it-IT" sz="2400" dirty="0"/>
              <a:t> Hansel a attendu que la lune brille. Le clair de lune se réfléchissait sur les grands arbres et faisait luire ses petits </a:t>
            </a:r>
            <a:r>
              <a:rPr lang="it-IT" sz="2400" dirty="0" err="1"/>
              <a:t>galets</a:t>
            </a:r>
            <a:r>
              <a:rPr lang="it-IT" sz="2400" dirty="0"/>
              <a:t> </a:t>
            </a:r>
            <a:r>
              <a:rPr lang="it-IT" sz="2400" dirty="0" err="1" smtClean="0"/>
              <a:t>bl</a:t>
            </a:r>
            <a:r>
              <a:rPr lang="it-IT" sz="2400" i="1" dirty="0" smtClean="0"/>
              <a:t>« </a:t>
            </a:r>
            <a:r>
              <a:rPr lang="it-IT" sz="2400" i="1" dirty="0" err="1" smtClean="0"/>
              <a:t>Petits</a:t>
            </a:r>
            <a:r>
              <a:rPr lang="it-IT" sz="2400" i="1" dirty="0" smtClean="0"/>
              <a:t> </a:t>
            </a:r>
            <a:r>
              <a:rPr lang="it-IT" sz="2400" i="1" dirty="0" err="1" smtClean="0"/>
              <a:t>idiots</a:t>
            </a:r>
            <a:r>
              <a:rPr lang="it-IT" sz="2400" i="1" dirty="0" smtClean="0"/>
              <a:t> ! </a:t>
            </a:r>
            <a:r>
              <a:rPr lang="it-IT" sz="2400" i="1" dirty="0" err="1" smtClean="0"/>
              <a:t>Où</a:t>
            </a:r>
            <a:r>
              <a:rPr lang="it-IT" sz="2400" i="1" dirty="0" smtClean="0"/>
              <a:t> </a:t>
            </a:r>
            <a:r>
              <a:rPr lang="it-IT" sz="2400" i="1" dirty="0" err="1" smtClean="0"/>
              <a:t>sont</a:t>
            </a:r>
            <a:r>
              <a:rPr lang="it-IT" sz="2400" i="1" dirty="0" smtClean="0"/>
              <a:t> </a:t>
            </a:r>
            <a:r>
              <a:rPr lang="it-IT" sz="2400" i="1" dirty="0" err="1" smtClean="0"/>
              <a:t>les</a:t>
            </a:r>
            <a:r>
              <a:rPr lang="it-IT" sz="2400" i="1" dirty="0" smtClean="0"/>
              <a:t> </a:t>
            </a:r>
            <a:r>
              <a:rPr lang="it-IT" sz="2400" i="1" dirty="0" err="1" smtClean="0"/>
              <a:t>champignons</a:t>
            </a:r>
            <a:r>
              <a:rPr lang="it-IT" sz="2400" i="1" dirty="0" smtClean="0"/>
              <a:t> ?</a:t>
            </a:r>
            <a:r>
              <a:rPr lang="it-IT" sz="2400" dirty="0" smtClean="0"/>
              <a:t>, a </a:t>
            </a:r>
            <a:r>
              <a:rPr lang="it-IT" sz="2400" dirty="0" err="1" smtClean="0"/>
              <a:t>crié</a:t>
            </a:r>
            <a:r>
              <a:rPr lang="it-IT" sz="2400" dirty="0" smtClean="0"/>
              <a:t> la </a:t>
            </a:r>
            <a:r>
              <a:rPr lang="it-IT" sz="2400" dirty="0" err="1" smtClean="0"/>
              <a:t>marâtre</a:t>
            </a:r>
            <a:r>
              <a:rPr lang="it-IT" sz="2400" dirty="0" smtClean="0"/>
              <a:t>. </a:t>
            </a:r>
            <a:r>
              <a:rPr lang="it-IT" sz="2400" i="1" dirty="0" err="1" smtClean="0"/>
              <a:t>Maintenant</a:t>
            </a:r>
            <a:r>
              <a:rPr lang="it-IT" sz="2400" i="1" dirty="0" smtClean="0"/>
              <a:t> </a:t>
            </a:r>
            <a:r>
              <a:rPr lang="it-IT" sz="2400" i="1" dirty="0" err="1" smtClean="0"/>
              <a:t>nous</a:t>
            </a:r>
            <a:r>
              <a:rPr lang="it-IT" sz="2400" i="1" dirty="0" smtClean="0"/>
              <a:t> n’</a:t>
            </a:r>
            <a:r>
              <a:rPr lang="it-IT" sz="2400" i="1" dirty="0" err="1" smtClean="0"/>
              <a:t>avons</a:t>
            </a:r>
            <a:r>
              <a:rPr lang="it-IT" sz="2400" i="1" dirty="0" smtClean="0"/>
              <a:t> </a:t>
            </a:r>
            <a:r>
              <a:rPr lang="it-IT" sz="2400" i="1" dirty="0" err="1" smtClean="0"/>
              <a:t>rien</a:t>
            </a:r>
            <a:r>
              <a:rPr lang="it-IT" sz="2400" i="1" dirty="0" smtClean="0"/>
              <a:t> à </a:t>
            </a:r>
            <a:r>
              <a:rPr lang="it-IT" sz="2400" i="1" dirty="0" err="1" smtClean="0"/>
              <a:t>manger</a:t>
            </a:r>
            <a:r>
              <a:rPr lang="it-IT" sz="2400" i="1" dirty="0" smtClean="0"/>
              <a:t> ! </a:t>
            </a:r>
            <a:r>
              <a:rPr lang="it-IT" sz="2400" i="1" dirty="0" err="1" smtClean="0"/>
              <a:t>Vous</a:t>
            </a:r>
            <a:r>
              <a:rPr lang="it-IT" sz="2400" i="1" dirty="0" smtClean="0"/>
              <a:t> n’</a:t>
            </a:r>
            <a:r>
              <a:rPr lang="it-IT" sz="2400" i="1" dirty="0" err="1" smtClean="0"/>
              <a:t>aurez</a:t>
            </a:r>
            <a:r>
              <a:rPr lang="it-IT" sz="2400" i="1" dirty="0" smtClean="0"/>
              <a:t> </a:t>
            </a:r>
            <a:r>
              <a:rPr lang="it-IT" sz="2400" i="1" dirty="0" err="1" smtClean="0"/>
              <a:t>pas</a:t>
            </a:r>
            <a:r>
              <a:rPr lang="it-IT" sz="2400" i="1" dirty="0" smtClean="0"/>
              <a:t> de </a:t>
            </a:r>
            <a:r>
              <a:rPr lang="it-IT" sz="2400" i="1" dirty="0" err="1" smtClean="0"/>
              <a:t>diner</a:t>
            </a:r>
            <a:r>
              <a:rPr lang="it-IT" sz="2400" i="1" dirty="0" smtClean="0"/>
              <a:t> ce </a:t>
            </a:r>
            <a:r>
              <a:rPr lang="it-IT" sz="2400" i="1" dirty="0" err="1" smtClean="0"/>
              <a:t>soir</a:t>
            </a:r>
            <a:r>
              <a:rPr lang="it-IT" sz="2400" i="1" dirty="0" smtClean="0"/>
              <a:t> ! </a:t>
            </a:r>
            <a:r>
              <a:rPr lang="it-IT" sz="2400" i="1" dirty="0" err="1" smtClean="0"/>
              <a:t>Aller</a:t>
            </a:r>
            <a:r>
              <a:rPr lang="it-IT" sz="2400" i="1" dirty="0" smtClean="0"/>
              <a:t> </a:t>
            </a:r>
            <a:r>
              <a:rPr lang="it-IT" sz="2400" i="1" dirty="0" err="1" smtClean="0"/>
              <a:t>directement</a:t>
            </a:r>
            <a:r>
              <a:rPr lang="it-IT" sz="2400" i="1" dirty="0" smtClean="0"/>
              <a:t> </a:t>
            </a:r>
            <a:r>
              <a:rPr lang="it-IT" sz="2400" i="1" dirty="0" err="1" smtClean="0"/>
              <a:t>vous</a:t>
            </a:r>
            <a:r>
              <a:rPr lang="it-IT" sz="2400" i="1" dirty="0" smtClean="0"/>
              <a:t> </a:t>
            </a:r>
            <a:r>
              <a:rPr lang="it-IT" sz="2400" i="1" dirty="0" err="1" smtClean="0"/>
              <a:t>coucher</a:t>
            </a:r>
            <a:r>
              <a:rPr lang="it-IT" sz="2400" i="1" dirty="0" smtClean="0"/>
              <a:t> ! »</a:t>
            </a:r>
            <a:r>
              <a:rPr lang="it-IT" sz="2400" dirty="0" smtClean="0"/>
              <a:t> </a:t>
            </a:r>
            <a:br>
              <a:rPr lang="it-IT" sz="2400" dirty="0" smtClean="0"/>
            </a:br>
            <a:r>
              <a:rPr lang="it-IT" sz="2400" dirty="0" err="1" smtClean="0"/>
              <a:t>Les</a:t>
            </a:r>
            <a:r>
              <a:rPr lang="it-IT" sz="2400" dirty="0" smtClean="0"/>
              <a:t> </a:t>
            </a:r>
            <a:r>
              <a:rPr lang="it-IT" sz="2400" dirty="0" err="1" smtClean="0"/>
              <a:t>enfants</a:t>
            </a:r>
            <a:r>
              <a:rPr lang="it-IT" sz="2400" dirty="0" smtClean="0"/>
              <a:t> </a:t>
            </a:r>
            <a:r>
              <a:rPr lang="it-IT" sz="2400" dirty="0" err="1" smtClean="0"/>
              <a:t>sont</a:t>
            </a:r>
            <a:r>
              <a:rPr lang="it-IT" sz="2400" dirty="0" smtClean="0"/>
              <a:t> </a:t>
            </a:r>
            <a:r>
              <a:rPr lang="it-IT" sz="2400" dirty="0" err="1" smtClean="0"/>
              <a:t>allés</a:t>
            </a:r>
            <a:r>
              <a:rPr lang="it-IT" sz="2400" dirty="0" smtClean="0"/>
              <a:t> se </a:t>
            </a:r>
            <a:r>
              <a:rPr lang="it-IT" sz="2400" dirty="0" err="1" smtClean="0"/>
              <a:t>coucher</a:t>
            </a:r>
            <a:r>
              <a:rPr lang="it-IT" sz="2400" dirty="0" smtClean="0"/>
              <a:t> </a:t>
            </a:r>
            <a:r>
              <a:rPr lang="it-IT" sz="2400" dirty="0" err="1" smtClean="0"/>
              <a:t>affamés</a:t>
            </a:r>
            <a:r>
              <a:rPr lang="it-IT" sz="2400" dirty="0" err="1" smtClean="0"/>
              <a:t>ancs</a:t>
            </a:r>
            <a:r>
              <a:rPr lang="it-IT" sz="2400" dirty="0"/>
              <a:t>. Ils ont suivi le tracé de galets jusqu’à la maison.</a:t>
            </a:r>
          </a:p>
        </p:txBody>
      </p:sp>
    </p:spTree>
  </p:cSld>
  <p:clrMapOvr>
    <a:masterClrMapping/>
  </p:clrMapOvr>
  <p:transition spd="med">
    <p:wipe dir="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endParaRPr lang="it-IT"/>
          </a:p>
        </p:txBody>
      </p:sp>
      <p:sp>
        <p:nvSpPr>
          <p:cNvPr id="3" name="Segnaposto contenuto 2"/>
          <p:cNvSpPr>
            <a:spLocks noGrp="1"/>
          </p:cNvSpPr>
          <p:nvPr>
            <p:ph idx="1"/>
          </p:nvPr>
        </p:nvSpPr>
        <p:spPr/>
        <p:txBody>
          <a:bodyPr>
            <a:normAutofit fontScale="92500" lnSpcReduction="10000"/>
          </a:bodyPr>
          <a:lstStyle/>
          <a:p>
            <a:r>
              <a:rPr lang="en-US" i="1" dirty="0" smtClean="0"/>
              <a:t>« </a:t>
            </a:r>
            <a:r>
              <a:rPr lang="en-US" i="1" dirty="0" err="1" smtClean="0"/>
              <a:t>Réveillez-vous</a:t>
            </a:r>
            <a:r>
              <a:rPr lang="en-US" i="1" dirty="0" smtClean="0"/>
              <a:t> ! </a:t>
            </a:r>
            <a:r>
              <a:rPr lang="en-US" i="1" dirty="0" err="1" smtClean="0"/>
              <a:t>Réveillez-vous</a:t>
            </a:r>
            <a:r>
              <a:rPr lang="en-US" i="1" dirty="0" smtClean="0"/>
              <a:t> </a:t>
            </a:r>
            <a:r>
              <a:rPr lang="en-US" i="1" dirty="0" err="1" smtClean="0"/>
              <a:t>petits</a:t>
            </a:r>
            <a:r>
              <a:rPr lang="en-US" i="1" dirty="0" smtClean="0"/>
              <a:t> idiots ! </a:t>
            </a:r>
            <a:r>
              <a:rPr lang="it-IT" i="1" dirty="0" err="1" smtClean="0"/>
              <a:t>Allez</a:t>
            </a:r>
            <a:r>
              <a:rPr lang="it-IT" i="1" dirty="0" smtClean="0"/>
              <a:t> </a:t>
            </a:r>
            <a:r>
              <a:rPr lang="it-IT" i="1" dirty="0" err="1" smtClean="0"/>
              <a:t>dans</a:t>
            </a:r>
            <a:r>
              <a:rPr lang="it-IT" i="1" dirty="0" smtClean="0"/>
              <a:t> la </a:t>
            </a:r>
            <a:r>
              <a:rPr lang="it-IT" i="1" dirty="0" err="1" smtClean="0"/>
              <a:t>forêt</a:t>
            </a:r>
            <a:r>
              <a:rPr lang="it-IT" i="1" dirty="0" smtClean="0"/>
              <a:t> </a:t>
            </a:r>
            <a:r>
              <a:rPr lang="it-IT" i="1" dirty="0" err="1" smtClean="0"/>
              <a:t>chercher</a:t>
            </a:r>
            <a:r>
              <a:rPr lang="it-IT" i="1" dirty="0" smtClean="0"/>
              <a:t> </a:t>
            </a:r>
            <a:r>
              <a:rPr lang="it-IT" i="1" dirty="0" err="1" smtClean="0"/>
              <a:t>des</a:t>
            </a:r>
            <a:r>
              <a:rPr lang="it-IT" i="1" dirty="0" smtClean="0"/>
              <a:t> </a:t>
            </a:r>
            <a:r>
              <a:rPr lang="it-IT" i="1" dirty="0" err="1" smtClean="0"/>
              <a:t>pommes</a:t>
            </a:r>
            <a:r>
              <a:rPr lang="it-IT" i="1" dirty="0" smtClean="0"/>
              <a:t>. </a:t>
            </a:r>
            <a:r>
              <a:rPr lang="it-IT" i="1" dirty="0" err="1" smtClean="0"/>
              <a:t>Cette</a:t>
            </a:r>
            <a:r>
              <a:rPr lang="it-IT" i="1" dirty="0" smtClean="0"/>
              <a:t> fois </a:t>
            </a:r>
            <a:r>
              <a:rPr lang="it-IT" i="1" dirty="0" err="1" smtClean="0"/>
              <a:t>je</a:t>
            </a:r>
            <a:r>
              <a:rPr lang="it-IT" i="1" dirty="0" smtClean="0"/>
              <a:t> </a:t>
            </a:r>
            <a:r>
              <a:rPr lang="it-IT" i="1" dirty="0" err="1" smtClean="0"/>
              <a:t>viendrai</a:t>
            </a:r>
            <a:r>
              <a:rPr lang="it-IT" i="1" dirty="0" smtClean="0"/>
              <a:t> </a:t>
            </a:r>
            <a:r>
              <a:rPr lang="it-IT" i="1" dirty="0" err="1" smtClean="0"/>
              <a:t>aussi</a:t>
            </a:r>
            <a:r>
              <a:rPr lang="it-IT" i="1" dirty="0" smtClean="0"/>
              <a:t>. </a:t>
            </a:r>
            <a:r>
              <a:rPr lang="it-IT" i="1" dirty="0" err="1" smtClean="0"/>
              <a:t>Je</a:t>
            </a:r>
            <a:r>
              <a:rPr lang="it-IT" i="1" dirty="0" smtClean="0"/>
              <a:t> </a:t>
            </a:r>
            <a:r>
              <a:rPr lang="it-IT" i="1" dirty="0" err="1" smtClean="0"/>
              <a:t>sais</a:t>
            </a:r>
            <a:r>
              <a:rPr lang="it-IT" i="1" dirty="0" smtClean="0"/>
              <a:t> </a:t>
            </a:r>
            <a:r>
              <a:rPr lang="it-IT" i="1" dirty="0" err="1" smtClean="0"/>
              <a:t>où</a:t>
            </a:r>
            <a:r>
              <a:rPr lang="it-IT" i="1" dirty="0" smtClean="0"/>
              <a:t> </a:t>
            </a:r>
            <a:r>
              <a:rPr lang="it-IT" i="1" dirty="0" err="1" smtClean="0"/>
              <a:t>nous</a:t>
            </a:r>
            <a:r>
              <a:rPr lang="it-IT" i="1" dirty="0" smtClean="0"/>
              <a:t> </a:t>
            </a:r>
            <a:r>
              <a:rPr lang="it-IT" i="1" dirty="0" err="1" smtClean="0"/>
              <a:t>pouvons</a:t>
            </a:r>
            <a:r>
              <a:rPr lang="it-IT" i="1" dirty="0" smtClean="0"/>
              <a:t> </a:t>
            </a:r>
            <a:r>
              <a:rPr lang="it-IT" i="1" dirty="0" err="1" smtClean="0"/>
              <a:t>trouver</a:t>
            </a:r>
            <a:r>
              <a:rPr lang="it-IT" i="1" dirty="0" smtClean="0"/>
              <a:t> un </a:t>
            </a:r>
            <a:r>
              <a:rPr lang="it-IT" i="1" dirty="0" err="1" smtClean="0"/>
              <a:t>grand</a:t>
            </a:r>
            <a:r>
              <a:rPr lang="it-IT" i="1" dirty="0" smtClean="0"/>
              <a:t> </a:t>
            </a:r>
            <a:r>
              <a:rPr lang="it-IT" i="1" dirty="0" err="1" smtClean="0"/>
              <a:t>pommier</a:t>
            </a:r>
            <a:r>
              <a:rPr lang="it-IT" i="1" dirty="0" smtClean="0"/>
              <a:t>.”</a:t>
            </a:r>
            <a:endParaRPr lang="it-IT" dirty="0" smtClean="0"/>
          </a:p>
          <a:p>
            <a:r>
              <a:rPr lang="it-IT" dirty="0" smtClean="0"/>
              <a:t>Elle </a:t>
            </a:r>
            <a:r>
              <a:rPr lang="it-IT" dirty="0" err="1" smtClean="0"/>
              <a:t>leur</a:t>
            </a:r>
            <a:r>
              <a:rPr lang="it-IT" dirty="0" smtClean="0"/>
              <a:t> a </a:t>
            </a:r>
            <a:r>
              <a:rPr lang="it-IT" dirty="0" err="1" smtClean="0"/>
              <a:t>donné</a:t>
            </a:r>
            <a:r>
              <a:rPr lang="it-IT" dirty="0" smtClean="0"/>
              <a:t> une miche de </a:t>
            </a:r>
            <a:r>
              <a:rPr lang="it-IT" dirty="0" err="1" smtClean="0"/>
              <a:t>pain</a:t>
            </a:r>
            <a:r>
              <a:rPr lang="it-IT" dirty="0" smtClean="0"/>
              <a:t> pour le </a:t>
            </a:r>
            <a:r>
              <a:rPr lang="it-IT" dirty="0" err="1" smtClean="0"/>
              <a:t>déjeuner</a:t>
            </a:r>
            <a:r>
              <a:rPr lang="it-IT" dirty="0" smtClean="0"/>
              <a:t> </a:t>
            </a:r>
            <a:r>
              <a:rPr lang="it-IT" dirty="0" err="1" smtClean="0"/>
              <a:t>et</a:t>
            </a:r>
            <a:r>
              <a:rPr lang="it-IT" dirty="0" smtClean="0"/>
              <a:t> </a:t>
            </a:r>
            <a:r>
              <a:rPr lang="it-IT" dirty="0" err="1" smtClean="0"/>
              <a:t>les</a:t>
            </a:r>
            <a:r>
              <a:rPr lang="it-IT" dirty="0" smtClean="0"/>
              <a:t> a </a:t>
            </a:r>
            <a:r>
              <a:rPr lang="it-IT" dirty="0" err="1" smtClean="0"/>
              <a:t>précipités</a:t>
            </a:r>
            <a:r>
              <a:rPr lang="it-IT" dirty="0" smtClean="0"/>
              <a:t> par la porte. Hansel n’a </a:t>
            </a:r>
            <a:r>
              <a:rPr lang="it-IT" dirty="0" err="1" smtClean="0"/>
              <a:t>pas</a:t>
            </a:r>
            <a:r>
              <a:rPr lang="it-IT" dirty="0" smtClean="0"/>
              <a:t> </a:t>
            </a:r>
            <a:r>
              <a:rPr lang="it-IT" dirty="0" err="1" smtClean="0"/>
              <a:t>eu</a:t>
            </a:r>
            <a:r>
              <a:rPr lang="it-IT" dirty="0" smtClean="0"/>
              <a:t> le </a:t>
            </a:r>
            <a:r>
              <a:rPr lang="it-IT" dirty="0" err="1" smtClean="0"/>
              <a:t>temps</a:t>
            </a:r>
            <a:r>
              <a:rPr lang="it-IT" dirty="0" smtClean="0"/>
              <a:t> de </a:t>
            </a:r>
            <a:r>
              <a:rPr lang="it-IT" dirty="0" err="1" smtClean="0"/>
              <a:t>ramasser</a:t>
            </a:r>
            <a:r>
              <a:rPr lang="it-IT" dirty="0" smtClean="0"/>
              <a:t> </a:t>
            </a:r>
            <a:r>
              <a:rPr lang="it-IT" dirty="0" err="1" smtClean="0"/>
              <a:t>des</a:t>
            </a:r>
            <a:r>
              <a:rPr lang="it-IT" dirty="0" smtClean="0"/>
              <a:t> </a:t>
            </a:r>
            <a:r>
              <a:rPr lang="it-IT" dirty="0" err="1" smtClean="0"/>
              <a:t>galets</a:t>
            </a:r>
            <a:r>
              <a:rPr lang="it-IT" dirty="0" smtClean="0"/>
              <a:t>.</a:t>
            </a:r>
          </a:p>
          <a:p>
            <a:r>
              <a:rPr lang="en-US" dirty="0" err="1" smtClean="0"/>
              <a:t>Mais</a:t>
            </a:r>
            <a:r>
              <a:rPr lang="en-US" dirty="0" smtClean="0"/>
              <a:t> </a:t>
            </a:r>
            <a:r>
              <a:rPr lang="en-US" dirty="0" smtClean="0"/>
              <a:t>Hansel  </a:t>
            </a:r>
            <a:r>
              <a:rPr lang="en-US" dirty="0" err="1" smtClean="0"/>
              <a:t>n’a</a:t>
            </a:r>
            <a:r>
              <a:rPr lang="en-US" dirty="0" smtClean="0"/>
              <a:t> pas </a:t>
            </a:r>
            <a:r>
              <a:rPr lang="en-US" dirty="0" err="1" smtClean="0"/>
              <a:t>mangé</a:t>
            </a:r>
            <a:r>
              <a:rPr lang="en-US" dirty="0" smtClean="0"/>
              <a:t> son pain pour le </a:t>
            </a:r>
            <a:r>
              <a:rPr lang="en-US" dirty="0" err="1" smtClean="0"/>
              <a:t>déjeuner</a:t>
            </a:r>
            <a:r>
              <a:rPr lang="en-US" dirty="0" smtClean="0"/>
              <a:t>. Au lieu de </a:t>
            </a:r>
            <a:r>
              <a:rPr lang="en-US" dirty="0" err="1" smtClean="0"/>
              <a:t>ça</a:t>
            </a:r>
            <a:r>
              <a:rPr lang="en-US" dirty="0" smtClean="0"/>
              <a:t>, </a:t>
            </a:r>
            <a:r>
              <a:rPr lang="en-US" dirty="0" err="1" smtClean="0"/>
              <a:t>il</a:t>
            </a:r>
            <a:r>
              <a:rPr lang="en-US" dirty="0" smtClean="0"/>
              <a:t> </a:t>
            </a:r>
            <a:r>
              <a:rPr lang="en-US" dirty="0" err="1" smtClean="0"/>
              <a:t>l’a</a:t>
            </a:r>
            <a:r>
              <a:rPr lang="en-US" dirty="0" smtClean="0"/>
              <a:t> </a:t>
            </a:r>
            <a:r>
              <a:rPr lang="en-US" dirty="0" err="1" smtClean="0"/>
              <a:t>réduit</a:t>
            </a:r>
            <a:r>
              <a:rPr lang="en-US" dirty="0" smtClean="0"/>
              <a:t> en petites </a:t>
            </a:r>
            <a:r>
              <a:rPr lang="en-US" dirty="0" err="1" smtClean="0"/>
              <a:t>miettes</a:t>
            </a:r>
            <a:r>
              <a:rPr lang="en-US" dirty="0" smtClean="0"/>
              <a:t>. </a:t>
            </a:r>
            <a:r>
              <a:rPr lang="en-US" dirty="0" err="1" smtClean="0"/>
              <a:t>Tous</a:t>
            </a:r>
            <a:r>
              <a:rPr lang="en-US" dirty="0" smtClean="0"/>
              <a:t> les </a:t>
            </a:r>
            <a:r>
              <a:rPr lang="en-US" dirty="0" err="1" smtClean="0"/>
              <a:t>quelques</a:t>
            </a:r>
            <a:r>
              <a:rPr lang="en-US" dirty="0" smtClean="0"/>
              <a:t> pas, </a:t>
            </a:r>
            <a:r>
              <a:rPr lang="en-US" dirty="0" err="1" smtClean="0"/>
              <a:t>il</a:t>
            </a:r>
            <a:r>
              <a:rPr lang="en-US" dirty="0" smtClean="0"/>
              <a:t> </a:t>
            </a:r>
            <a:r>
              <a:rPr lang="en-US" dirty="0" err="1" smtClean="0"/>
              <a:t>laissait</a:t>
            </a:r>
            <a:r>
              <a:rPr lang="en-US" dirty="0" smtClean="0"/>
              <a:t> </a:t>
            </a:r>
            <a:r>
              <a:rPr lang="en-US" dirty="0" err="1" smtClean="0"/>
              <a:t>tomber</a:t>
            </a:r>
            <a:r>
              <a:rPr lang="en-US" dirty="0" smtClean="0"/>
              <a:t> </a:t>
            </a:r>
            <a:r>
              <a:rPr lang="en-US" dirty="0" err="1" smtClean="0"/>
              <a:t>une</a:t>
            </a:r>
            <a:r>
              <a:rPr lang="en-US" dirty="0" smtClean="0"/>
              <a:t> </a:t>
            </a:r>
            <a:r>
              <a:rPr lang="en-US" dirty="0" err="1" smtClean="0"/>
              <a:t>miette</a:t>
            </a:r>
            <a:r>
              <a:rPr lang="en-US" dirty="0" smtClean="0"/>
              <a:t> pour </a:t>
            </a:r>
            <a:r>
              <a:rPr lang="en-US" dirty="0" err="1" smtClean="0"/>
              <a:t>marquer</a:t>
            </a:r>
            <a:r>
              <a:rPr lang="en-US" dirty="0" smtClean="0"/>
              <a:t> le </a:t>
            </a:r>
            <a:r>
              <a:rPr lang="en-US" dirty="0" err="1" smtClean="0"/>
              <a:t>chemin</a:t>
            </a:r>
            <a:r>
              <a:rPr lang="en-US" dirty="0" smtClean="0"/>
              <a:t>.</a:t>
            </a:r>
            <a:endParaRPr lang="it-IT" dirty="0" smtClean="0"/>
          </a:p>
          <a:p>
            <a:r>
              <a:rPr lang="en-US" b="1" cap="all" dirty="0" smtClean="0"/>
              <a:t> </a:t>
            </a:r>
            <a:endParaRPr lang="it-IT" dirty="0"/>
          </a:p>
        </p:txBody>
      </p:sp>
    </p:spTree>
  </p:cSld>
  <p:clrMapOvr>
    <a:masterClrMapping/>
  </p:clrMapOvr>
  <p:transition spd="med">
    <p:wipe dir="r"/>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Vert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Vertice">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Vertice">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98</TotalTime>
  <Words>426</Words>
  <Application>Microsoft Office PowerPoint</Application>
  <PresentationFormat>Presentazione su schermo (4:3)</PresentationFormat>
  <Paragraphs>55</Paragraphs>
  <Slides>29</Slides>
  <Notes>1</Notes>
  <HiddenSlides>0</HiddenSlides>
  <MMClips>0</MMClips>
  <ScaleCrop>false</ScaleCrop>
  <HeadingPairs>
    <vt:vector size="4" baseType="variant">
      <vt:variant>
        <vt:lpstr>Tema</vt:lpstr>
      </vt:variant>
      <vt:variant>
        <vt:i4>1</vt:i4>
      </vt:variant>
      <vt:variant>
        <vt:lpstr>Titoli diapositive</vt:lpstr>
      </vt:variant>
      <vt:variant>
        <vt:i4>29</vt:i4>
      </vt:variant>
    </vt:vector>
  </HeadingPairs>
  <TitlesOfParts>
    <vt:vector size="30" baseType="lpstr">
      <vt:lpstr>Vertice</vt:lpstr>
      <vt:lpstr>HANSEL ET GRETEL</vt:lpstr>
      <vt:lpstr>Diapositiva 2</vt:lpstr>
      <vt:lpstr>Diapositiva 3</vt:lpstr>
      <vt:lpstr>Diapositiva 4</vt:lpstr>
      <vt:lpstr>  Puis elle leur a donné les indications les plus confuses qu’elle pouvait imaginer. Elle savait qu’ils ne pourraient jamais retrouver le chemin de la maison. </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HANSEL ET GRETEL</dc:title>
  <dc:creator>dell10</dc:creator>
  <cp:lastModifiedBy>pc1</cp:lastModifiedBy>
  <cp:revision>16</cp:revision>
  <dcterms:created xsi:type="dcterms:W3CDTF">2019-06-03T14:06:24Z</dcterms:created>
  <dcterms:modified xsi:type="dcterms:W3CDTF">2019-06-05T13:37:46Z</dcterms:modified>
</cp:coreProperties>
</file>