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Override1.xml" ContentType="application/vnd.openxmlformats-officedocument.themeOverr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8" r:id="rId3"/>
    <p:sldId id="269" r:id="rId4"/>
    <p:sldId id="271" r:id="rId5"/>
    <p:sldId id="270" r:id="rId6"/>
    <p:sldId id="266" r:id="rId7"/>
    <p:sldId id="267" r:id="rId8"/>
    <p:sldId id="262" r:id="rId9"/>
    <p:sldId id="257" r:id="rId10"/>
    <p:sldId id="263" r:id="rId11"/>
    <p:sldId id="259" r:id="rId12"/>
    <p:sldId id="261" r:id="rId13"/>
    <p:sldId id="260" r:id="rId14"/>
    <p:sldId id="265" r:id="rId15"/>
    <p:sldId id="264" r:id="rId16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CEF3"/>
    <a:srgbClr val="E1B6F0"/>
    <a:srgbClr val="F35D5D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-78" y="-6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A6C2E-CE56-4E1F-B2EA-6B448E9FE666}" type="datetimeFigureOut">
              <a:rPr lang="it-IT" smtClean="0"/>
              <a:pPr/>
              <a:t>20/10/2023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24F6E-BA47-49AC-8554-5D6BD1E97259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2230401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A6C2E-CE56-4E1F-B2EA-6B448E9FE666}" type="datetimeFigureOut">
              <a:rPr lang="it-IT" smtClean="0"/>
              <a:pPr/>
              <a:t>20/10/2023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24F6E-BA47-49AC-8554-5D6BD1E97259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3376406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A6C2E-CE56-4E1F-B2EA-6B448E9FE666}" type="datetimeFigureOut">
              <a:rPr lang="it-IT" smtClean="0"/>
              <a:pPr/>
              <a:t>20/10/2023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24F6E-BA47-49AC-8554-5D6BD1E97259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4327941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A6C2E-CE56-4E1F-B2EA-6B448E9FE666}" type="datetimeFigureOut">
              <a:rPr lang="it-IT" smtClean="0"/>
              <a:pPr/>
              <a:t>20/10/2023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24F6E-BA47-49AC-8554-5D6BD1E97259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41468476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A6C2E-CE56-4E1F-B2EA-6B448E9FE666}" type="datetimeFigureOut">
              <a:rPr lang="it-IT" smtClean="0"/>
              <a:pPr/>
              <a:t>20/10/2023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24F6E-BA47-49AC-8554-5D6BD1E97259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0221751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A6C2E-CE56-4E1F-B2EA-6B448E9FE666}" type="datetimeFigureOut">
              <a:rPr lang="it-IT" smtClean="0"/>
              <a:pPr/>
              <a:t>20/10/2023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24F6E-BA47-49AC-8554-5D6BD1E97259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2607383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A6C2E-CE56-4E1F-B2EA-6B448E9FE666}" type="datetimeFigureOut">
              <a:rPr lang="it-IT" smtClean="0"/>
              <a:pPr/>
              <a:t>20/10/2023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24F6E-BA47-49AC-8554-5D6BD1E97259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2384019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A6C2E-CE56-4E1F-B2EA-6B448E9FE666}" type="datetimeFigureOut">
              <a:rPr lang="it-IT" smtClean="0"/>
              <a:pPr/>
              <a:t>20/10/2023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24F6E-BA47-49AC-8554-5D6BD1E97259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5652918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A6C2E-CE56-4E1F-B2EA-6B448E9FE666}" type="datetimeFigureOut">
              <a:rPr lang="it-IT" smtClean="0"/>
              <a:pPr/>
              <a:t>20/10/2023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24F6E-BA47-49AC-8554-5D6BD1E97259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40765111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A6C2E-CE56-4E1F-B2EA-6B448E9FE666}" type="datetimeFigureOut">
              <a:rPr lang="it-IT" smtClean="0"/>
              <a:pPr/>
              <a:t>20/10/2023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24F6E-BA47-49AC-8554-5D6BD1E97259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515115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A6C2E-CE56-4E1F-B2EA-6B448E9FE666}" type="datetimeFigureOut">
              <a:rPr lang="it-IT" smtClean="0"/>
              <a:pPr/>
              <a:t>20/10/2023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24F6E-BA47-49AC-8554-5D6BD1E97259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2135821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25963">
              <a:srgbClr val="E1B6F0"/>
            </a:gs>
            <a:gs pos="74000">
              <a:srgbClr val="E1B6F0"/>
            </a:gs>
            <a:gs pos="67000">
              <a:srgbClr val="F2CEF3"/>
            </a:gs>
            <a:gs pos="83000">
              <a:srgbClr val="E1B6F0"/>
            </a:gs>
            <a:gs pos="100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4A6C2E-CE56-4E1F-B2EA-6B448E9FE666}" type="datetimeFigureOut">
              <a:rPr lang="it-IT" smtClean="0"/>
              <a:pPr/>
              <a:t>20/10/2023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024F6E-BA47-49AC-8554-5D6BD1E97259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4286682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EXEPERIENCE TO MALTA</a:t>
            </a:r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37765" y="3571700"/>
            <a:ext cx="9144000" cy="1655762"/>
          </a:xfrm>
        </p:spPr>
        <p:txBody>
          <a:bodyPr/>
          <a:lstStyle/>
          <a:p>
            <a:r>
              <a:rPr lang="fr-FR" dirty="0" smtClean="0"/>
              <a:t>(</a:t>
            </a:r>
            <a:r>
              <a:rPr lang="fr-FR" dirty="0" err="1" smtClean="0"/>
              <a:t>Elettra</a:t>
            </a:r>
            <a:r>
              <a:rPr lang="fr-FR" dirty="0" smtClean="0"/>
              <a:t> and Matilde)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7064" y="125956"/>
            <a:ext cx="2290353" cy="214231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50527" y="115832"/>
            <a:ext cx="1985554" cy="214231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0394" y="4519114"/>
            <a:ext cx="2281646" cy="2179773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831487" y="4506370"/>
            <a:ext cx="2455816" cy="2179774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599610" y="4519113"/>
            <a:ext cx="1744165" cy="2241413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009879" y="115832"/>
            <a:ext cx="2603861" cy="2177461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933089" y="125785"/>
            <a:ext cx="2075173" cy="2202952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613740" y="3854674"/>
            <a:ext cx="4283572" cy="2905852"/>
          </a:xfrm>
          <a:prstGeom prst="rect">
            <a:avLst/>
          </a:prstGeom>
        </p:spPr>
      </p:pic>
      <p:sp>
        <p:nvSpPr>
          <p:cNvPr id="15" name="Cuore 14"/>
          <p:cNvSpPr/>
          <p:nvPr/>
        </p:nvSpPr>
        <p:spPr>
          <a:xfrm rot="20505317">
            <a:off x="796915" y="2660979"/>
            <a:ext cx="914400" cy="822325"/>
          </a:xfrm>
          <a:prstGeom prst="heart">
            <a:avLst/>
          </a:prstGeom>
          <a:solidFill>
            <a:srgbClr val="E1B6F0"/>
          </a:solidFill>
          <a:ln>
            <a:solidFill>
              <a:srgbClr val="F2CE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Cuore 15"/>
          <p:cNvSpPr/>
          <p:nvPr/>
        </p:nvSpPr>
        <p:spPr>
          <a:xfrm rot="991987">
            <a:off x="1612647" y="3120753"/>
            <a:ext cx="692934" cy="626954"/>
          </a:xfrm>
          <a:prstGeom prst="heart">
            <a:avLst/>
          </a:prstGeom>
          <a:solidFill>
            <a:srgbClr val="F2CEF3"/>
          </a:solidFill>
          <a:ln>
            <a:solidFill>
              <a:srgbClr val="E1B6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0282538" y="125956"/>
            <a:ext cx="1742398" cy="2202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338128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La </a:t>
            </a:r>
            <a:r>
              <a:rPr lang="fr-FR" dirty="0" err="1" smtClean="0"/>
              <a:t>Valletta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8199" y="1576251"/>
            <a:ext cx="5449389" cy="4807132"/>
          </a:xfrm>
        </p:spPr>
        <p:txBody>
          <a:bodyPr>
            <a:normAutofit fontScale="92500"/>
          </a:bodyPr>
          <a:lstStyle/>
          <a:p>
            <a:r>
              <a:rPr lang="fr-FR" dirty="0" smtClean="0"/>
              <a:t>La </a:t>
            </a:r>
            <a:r>
              <a:rPr lang="fr-FR" dirty="0" err="1" smtClean="0"/>
              <a:t>Valletta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the </a:t>
            </a:r>
            <a:r>
              <a:rPr lang="fr-FR" dirty="0" err="1" smtClean="0"/>
              <a:t>small</a:t>
            </a:r>
            <a:r>
              <a:rPr lang="fr-FR" dirty="0" smtClean="0"/>
              <a:t> capital of the </a:t>
            </a:r>
            <a:r>
              <a:rPr lang="fr-FR" dirty="0" err="1" smtClean="0"/>
              <a:t>island</a:t>
            </a:r>
            <a:r>
              <a:rPr lang="fr-FR" dirty="0" smtClean="0"/>
              <a:t> state of Malta. The </a:t>
            </a:r>
            <a:r>
              <a:rPr lang="fr-FR" dirty="0" err="1" smtClean="0"/>
              <a:t>walled</a:t>
            </a:r>
            <a:r>
              <a:rPr lang="fr-FR" dirty="0" smtClean="0"/>
              <a:t> city </a:t>
            </a:r>
            <a:r>
              <a:rPr lang="fr-FR" dirty="0" err="1" smtClean="0"/>
              <a:t>was</a:t>
            </a:r>
            <a:r>
              <a:rPr lang="fr-FR" dirty="0" smtClean="0"/>
              <a:t> </a:t>
            </a:r>
            <a:r>
              <a:rPr lang="fr-FR" dirty="0" err="1" smtClean="0"/>
              <a:t>founded</a:t>
            </a:r>
            <a:r>
              <a:rPr lang="fr-FR" dirty="0" smtClean="0"/>
              <a:t> in the 16th </a:t>
            </a:r>
            <a:r>
              <a:rPr lang="fr-FR" dirty="0" err="1" smtClean="0"/>
              <a:t>ceuntry</a:t>
            </a:r>
            <a:r>
              <a:rPr lang="fr-FR" dirty="0" smtClean="0"/>
              <a:t> on a </a:t>
            </a:r>
            <a:r>
              <a:rPr lang="fr-FR" dirty="0" err="1" smtClean="0"/>
              <a:t>peninsula</a:t>
            </a:r>
            <a:r>
              <a:rPr lang="fr-FR" dirty="0" smtClean="0"/>
              <a:t> by the </a:t>
            </a:r>
            <a:r>
              <a:rPr lang="fr-FR" dirty="0"/>
              <a:t>K</a:t>
            </a:r>
            <a:r>
              <a:rPr lang="fr-FR" dirty="0" smtClean="0"/>
              <a:t>nights of St. John, a </a:t>
            </a:r>
            <a:r>
              <a:rPr lang="fr-FR" dirty="0" err="1" smtClean="0"/>
              <a:t>Catholic</a:t>
            </a:r>
            <a:r>
              <a:rPr lang="fr-FR" dirty="0" smtClean="0"/>
              <a:t> </a:t>
            </a:r>
            <a:r>
              <a:rPr lang="fr-FR" dirty="0" err="1" smtClean="0"/>
              <a:t>religious</a:t>
            </a:r>
            <a:r>
              <a:rPr lang="fr-FR" dirty="0" smtClean="0"/>
              <a:t> </a:t>
            </a:r>
            <a:r>
              <a:rPr lang="fr-FR" dirty="0" err="1" smtClean="0"/>
              <a:t>order</a:t>
            </a:r>
            <a:r>
              <a:rPr lang="fr-FR" dirty="0" smtClean="0"/>
              <a:t>. It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/>
              <a:t>k</a:t>
            </a:r>
            <a:r>
              <a:rPr lang="fr-FR" dirty="0" err="1" smtClean="0"/>
              <a:t>nown</a:t>
            </a:r>
            <a:r>
              <a:rPr lang="fr-FR" dirty="0" smtClean="0"/>
              <a:t> for </a:t>
            </a:r>
            <a:r>
              <a:rPr lang="fr-FR" dirty="0" err="1" smtClean="0"/>
              <a:t>its</a:t>
            </a:r>
            <a:r>
              <a:rPr lang="fr-FR" dirty="0" smtClean="0"/>
              <a:t> </a:t>
            </a:r>
            <a:r>
              <a:rPr lang="fr-FR" dirty="0" err="1" smtClean="0"/>
              <a:t>museums</a:t>
            </a:r>
            <a:r>
              <a:rPr lang="fr-FR" dirty="0" smtClean="0"/>
              <a:t>, palaces and impressive </a:t>
            </a:r>
            <a:r>
              <a:rPr lang="fr-FR" dirty="0" err="1" smtClean="0"/>
              <a:t>churches</a:t>
            </a:r>
            <a:r>
              <a:rPr lang="fr-FR" dirty="0" smtClean="0"/>
              <a:t>. </a:t>
            </a:r>
            <a:r>
              <a:rPr lang="fr-FR" dirty="0" err="1" smtClean="0"/>
              <a:t>Among</a:t>
            </a:r>
            <a:r>
              <a:rPr lang="fr-FR" dirty="0" smtClean="0"/>
              <a:t> the baroque buildings, the Co- </a:t>
            </a:r>
            <a:r>
              <a:rPr lang="fr-FR" dirty="0" err="1" smtClean="0"/>
              <a:t>Cathedral</a:t>
            </a:r>
            <a:r>
              <a:rPr lang="fr-FR" dirty="0" smtClean="0"/>
              <a:t> of Saint John stands out, </a:t>
            </a:r>
            <a:r>
              <a:rPr lang="fr-FR" dirty="0" err="1" smtClean="0"/>
              <a:t>whose</a:t>
            </a:r>
            <a:r>
              <a:rPr lang="fr-FR" dirty="0" smtClean="0"/>
              <a:t> </a:t>
            </a:r>
            <a:r>
              <a:rPr lang="fr-FR" dirty="0" err="1" smtClean="0"/>
              <a:t>sumptuous</a:t>
            </a:r>
            <a:r>
              <a:rPr lang="fr-FR" dirty="0" smtClean="0"/>
              <a:t> </a:t>
            </a:r>
            <a:r>
              <a:rPr lang="fr-FR" dirty="0" err="1" smtClean="0"/>
              <a:t>interior</a:t>
            </a:r>
            <a:r>
              <a:rPr lang="fr-FR" dirty="0" smtClean="0"/>
              <a:t> </a:t>
            </a:r>
            <a:r>
              <a:rPr lang="fr-FR" dirty="0" err="1" smtClean="0"/>
              <a:t>houses</a:t>
            </a:r>
            <a:r>
              <a:rPr lang="fr-FR" dirty="0" smtClean="0"/>
              <a:t> «The </a:t>
            </a:r>
            <a:r>
              <a:rPr lang="fr-FR" dirty="0" err="1" smtClean="0"/>
              <a:t>Beheading</a:t>
            </a:r>
            <a:r>
              <a:rPr lang="fr-FR" dirty="0" smtClean="0"/>
              <a:t> of Saint John the </a:t>
            </a:r>
            <a:r>
              <a:rPr lang="fr-FR" dirty="0" err="1" smtClean="0"/>
              <a:t>Baptist</a:t>
            </a:r>
            <a:r>
              <a:rPr lang="fr-FR" dirty="0" smtClean="0"/>
              <a:t> », a </a:t>
            </a:r>
            <a:r>
              <a:rPr lang="fr-FR" dirty="0" err="1" smtClean="0"/>
              <a:t>masterpiece</a:t>
            </a:r>
            <a:r>
              <a:rPr lang="fr-FR" dirty="0" smtClean="0"/>
              <a:t> by </a:t>
            </a:r>
            <a:r>
              <a:rPr lang="fr-FR" dirty="0" err="1" smtClean="0"/>
              <a:t>Caravaggio</a:t>
            </a:r>
            <a:r>
              <a:rPr lang="fr-FR" dirty="0" smtClean="0"/>
              <a:t>.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7588" y="1129005"/>
            <a:ext cx="2778520" cy="4982546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5197" y="1129005"/>
            <a:ext cx="2637317" cy="4982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488553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Castle of </a:t>
            </a:r>
            <a:r>
              <a:rPr lang="fr-FR" dirty="0" err="1" smtClean="0"/>
              <a:t>Mdina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8200" y="1825625"/>
            <a:ext cx="6180909" cy="4351338"/>
          </a:xfrm>
        </p:spPr>
        <p:txBody>
          <a:bodyPr/>
          <a:lstStyle/>
          <a:p>
            <a:r>
              <a:rPr lang="fr-FR" dirty="0" smtClean="0"/>
              <a:t>The fortifications of </a:t>
            </a:r>
            <a:r>
              <a:rPr lang="fr-FR" dirty="0" err="1" smtClean="0"/>
              <a:t>Mdina</a:t>
            </a:r>
            <a:r>
              <a:rPr lang="fr-FR" dirty="0" smtClean="0"/>
              <a:t> are a </a:t>
            </a:r>
            <a:r>
              <a:rPr lang="fr-FR" dirty="0" err="1" smtClean="0"/>
              <a:t>series</a:t>
            </a:r>
            <a:r>
              <a:rPr lang="fr-FR" dirty="0" smtClean="0"/>
              <a:t> of </a:t>
            </a:r>
            <a:r>
              <a:rPr lang="fr-FR" dirty="0" err="1" smtClean="0"/>
              <a:t>defensive</a:t>
            </a:r>
            <a:r>
              <a:rPr lang="fr-FR" dirty="0" smtClean="0"/>
              <a:t> </a:t>
            </a:r>
            <a:r>
              <a:rPr lang="fr-FR" dirty="0" err="1" smtClean="0"/>
              <a:t>walls</a:t>
            </a:r>
            <a:r>
              <a:rPr lang="fr-FR" dirty="0" smtClean="0"/>
              <a:t> </a:t>
            </a:r>
            <a:r>
              <a:rPr lang="fr-FR" dirty="0" err="1" smtClean="0"/>
              <a:t>which</a:t>
            </a:r>
            <a:r>
              <a:rPr lang="fr-FR" dirty="0" smtClean="0"/>
              <a:t> </a:t>
            </a:r>
            <a:r>
              <a:rPr lang="fr-FR" dirty="0" err="1" smtClean="0"/>
              <a:t>surround</a:t>
            </a:r>
            <a:r>
              <a:rPr lang="fr-FR" dirty="0" smtClean="0"/>
              <a:t> the former capital city of </a:t>
            </a:r>
            <a:r>
              <a:rPr lang="fr-FR" dirty="0" err="1" smtClean="0"/>
              <a:t>Mdina</a:t>
            </a:r>
            <a:r>
              <a:rPr lang="fr-FR" dirty="0" smtClean="0"/>
              <a:t>, Malta. The city </a:t>
            </a:r>
            <a:r>
              <a:rPr lang="fr-FR" dirty="0" err="1" smtClean="0"/>
              <a:t>was</a:t>
            </a:r>
            <a:r>
              <a:rPr lang="fr-FR" dirty="0" smtClean="0"/>
              <a:t> </a:t>
            </a:r>
            <a:r>
              <a:rPr lang="fr-FR" dirty="0" err="1" smtClean="0"/>
              <a:t>founded</a:t>
            </a:r>
            <a:r>
              <a:rPr lang="fr-FR" dirty="0" smtClean="0"/>
              <a:t> as </a:t>
            </a:r>
            <a:r>
              <a:rPr lang="fr-FR" dirty="0" err="1"/>
              <a:t>M</a:t>
            </a:r>
            <a:r>
              <a:rPr lang="fr-FR" dirty="0" err="1" smtClean="0"/>
              <a:t>aleth</a:t>
            </a:r>
            <a:r>
              <a:rPr lang="fr-FR" dirty="0" smtClean="0"/>
              <a:t> by the </a:t>
            </a:r>
            <a:r>
              <a:rPr lang="fr-FR" dirty="0" err="1" smtClean="0"/>
              <a:t>Phoenicians</a:t>
            </a:r>
            <a:r>
              <a:rPr lang="fr-FR" dirty="0" smtClean="0"/>
              <a:t> in </a:t>
            </a:r>
            <a:r>
              <a:rPr lang="fr-FR" dirty="0" err="1" smtClean="0"/>
              <a:t>around</a:t>
            </a:r>
            <a:r>
              <a:rPr lang="fr-FR" dirty="0" smtClean="0"/>
              <a:t> the 8th </a:t>
            </a:r>
            <a:r>
              <a:rPr lang="fr-FR" dirty="0" err="1" smtClean="0"/>
              <a:t>centrury</a:t>
            </a:r>
            <a:r>
              <a:rPr lang="fr-FR" dirty="0" smtClean="0"/>
              <a:t> BC, and </a:t>
            </a:r>
            <a:r>
              <a:rPr lang="fr-FR" dirty="0" err="1" smtClean="0"/>
              <a:t>it</a:t>
            </a:r>
            <a:r>
              <a:rPr lang="fr-FR" dirty="0" smtClean="0"/>
              <a:t> </a:t>
            </a:r>
            <a:r>
              <a:rPr lang="fr-FR" dirty="0" err="1" smtClean="0"/>
              <a:t>later</a:t>
            </a:r>
            <a:r>
              <a:rPr lang="fr-FR" dirty="0" smtClean="0"/>
              <a:t> </a:t>
            </a:r>
            <a:r>
              <a:rPr lang="fr-FR" dirty="0" err="1" smtClean="0"/>
              <a:t>became</a:t>
            </a:r>
            <a:r>
              <a:rPr lang="fr-FR" dirty="0" smtClean="0"/>
              <a:t> part of the Roman Empire </a:t>
            </a:r>
            <a:r>
              <a:rPr lang="fr-FR" dirty="0" err="1" smtClean="0"/>
              <a:t>under</a:t>
            </a:r>
            <a:r>
              <a:rPr lang="fr-FR" dirty="0" smtClean="0"/>
              <a:t> the </a:t>
            </a:r>
            <a:r>
              <a:rPr lang="fr-FR" dirty="0" err="1" smtClean="0"/>
              <a:t>name</a:t>
            </a:r>
            <a:r>
              <a:rPr lang="fr-FR" dirty="0" smtClean="0"/>
              <a:t> </a:t>
            </a:r>
            <a:r>
              <a:rPr lang="fr-FR" dirty="0" err="1" smtClean="0"/>
              <a:t>Malite</a:t>
            </a:r>
            <a:r>
              <a:rPr lang="fr-FR" dirty="0" smtClean="0"/>
              <a:t>.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2285" y="592182"/>
            <a:ext cx="4451985" cy="5097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647736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Blown</a:t>
            </a:r>
            <a:r>
              <a:rPr lang="fr-FR" dirty="0" smtClean="0"/>
              <a:t> glass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8200" y="1825625"/>
            <a:ext cx="5762897" cy="4351338"/>
          </a:xfrm>
        </p:spPr>
        <p:txBody>
          <a:bodyPr/>
          <a:lstStyle/>
          <a:p>
            <a:r>
              <a:rPr lang="fr-FR" dirty="0" smtClean="0"/>
              <a:t>Glass </a:t>
            </a:r>
            <a:r>
              <a:rPr lang="fr-FR" dirty="0" err="1" smtClean="0"/>
              <a:t>processing</a:t>
            </a:r>
            <a:r>
              <a:rPr lang="fr-FR" dirty="0" smtClean="0"/>
              <a:t> in Malta </a:t>
            </a:r>
            <a:r>
              <a:rPr lang="fr-FR" dirty="0" err="1" smtClean="0"/>
              <a:t>is</a:t>
            </a:r>
            <a:r>
              <a:rPr lang="fr-FR" dirty="0" smtClean="0"/>
              <a:t> a </a:t>
            </a:r>
            <a:r>
              <a:rPr lang="fr-FR" dirty="0" err="1" smtClean="0"/>
              <a:t>very</a:t>
            </a:r>
            <a:r>
              <a:rPr lang="fr-FR" dirty="0" smtClean="0"/>
              <a:t> important artisanal </a:t>
            </a:r>
            <a:r>
              <a:rPr lang="fr-FR" dirty="0" err="1" smtClean="0"/>
              <a:t>richness</a:t>
            </a:r>
            <a:r>
              <a:rPr lang="fr-FR" dirty="0" smtClean="0"/>
              <a:t>, the </a:t>
            </a:r>
            <a:r>
              <a:rPr lang="fr-FR" dirty="0" err="1" smtClean="0"/>
              <a:t>pride</a:t>
            </a:r>
            <a:r>
              <a:rPr lang="fr-FR" dirty="0" smtClean="0"/>
              <a:t> of </a:t>
            </a:r>
            <a:r>
              <a:rPr lang="fr-FR" dirty="0"/>
              <a:t>t</a:t>
            </a:r>
            <a:r>
              <a:rPr lang="fr-FR" dirty="0" smtClean="0"/>
              <a:t>he </a:t>
            </a:r>
            <a:r>
              <a:rPr lang="fr-FR" dirty="0" err="1" smtClean="0"/>
              <a:t>island</a:t>
            </a:r>
            <a:r>
              <a:rPr lang="fr-FR" dirty="0" smtClean="0"/>
              <a:t> and </a:t>
            </a:r>
            <a:r>
              <a:rPr lang="fr-FR" dirty="0" err="1" smtClean="0"/>
              <a:t>much</a:t>
            </a:r>
            <a:r>
              <a:rPr lang="fr-FR" dirty="0" smtClean="0"/>
              <a:t> </a:t>
            </a:r>
            <a:r>
              <a:rPr lang="fr-FR" dirty="0" err="1" smtClean="0"/>
              <a:t>much</a:t>
            </a:r>
            <a:r>
              <a:rPr lang="fr-FR" dirty="0" smtClean="0"/>
              <a:t> </a:t>
            </a:r>
            <a:r>
              <a:rPr lang="fr-FR" dirty="0" err="1" smtClean="0"/>
              <a:t>admired</a:t>
            </a:r>
            <a:r>
              <a:rPr lang="fr-FR" dirty="0" smtClean="0"/>
              <a:t> by </a:t>
            </a:r>
            <a:r>
              <a:rPr lang="fr-FR" dirty="0" err="1" smtClean="0"/>
              <a:t>tourists</a:t>
            </a:r>
            <a:r>
              <a:rPr lang="fr-FR" dirty="0" smtClean="0"/>
              <a:t>. </a:t>
            </a:r>
            <a:r>
              <a:rPr lang="fr-FR" dirty="0" err="1" smtClean="0"/>
              <a:t>Maltese</a:t>
            </a:r>
            <a:r>
              <a:rPr lang="fr-FR" dirty="0" smtClean="0"/>
              <a:t> art glass </a:t>
            </a:r>
            <a:r>
              <a:rPr lang="fr-FR" dirty="0" err="1" smtClean="0"/>
              <a:t>creations</a:t>
            </a:r>
            <a:r>
              <a:rPr lang="fr-FR" dirty="0" smtClean="0"/>
              <a:t> come to life </a:t>
            </a:r>
            <a:r>
              <a:rPr lang="fr-FR" dirty="0" err="1" smtClean="0"/>
              <a:t>using</a:t>
            </a:r>
            <a:r>
              <a:rPr lang="fr-FR" dirty="0" smtClean="0"/>
              <a:t> </a:t>
            </a:r>
            <a:r>
              <a:rPr lang="fr-FR" dirty="0" err="1" smtClean="0"/>
              <a:t>only</a:t>
            </a:r>
            <a:r>
              <a:rPr lang="fr-FR" dirty="0" smtClean="0"/>
              <a:t> the </a:t>
            </a:r>
            <a:r>
              <a:rPr lang="fr-FR" dirty="0" err="1" smtClean="0"/>
              <a:t>oldest</a:t>
            </a:r>
            <a:r>
              <a:rPr lang="fr-FR" dirty="0" smtClean="0"/>
              <a:t> glass </a:t>
            </a:r>
            <a:r>
              <a:rPr lang="fr-FR" dirty="0" err="1" smtClean="0"/>
              <a:t>blowing</a:t>
            </a:r>
            <a:r>
              <a:rPr lang="fr-FR" dirty="0" smtClean="0"/>
              <a:t> techniques, </a:t>
            </a:r>
            <a:r>
              <a:rPr lang="fr-FR" dirty="0" err="1" smtClean="0"/>
              <a:t>which</a:t>
            </a:r>
            <a:r>
              <a:rPr lang="fr-FR" dirty="0" smtClean="0"/>
              <a:t> have been </a:t>
            </a:r>
            <a:r>
              <a:rPr lang="fr-FR" dirty="0" err="1" smtClean="0"/>
              <a:t>refined</a:t>
            </a:r>
            <a:r>
              <a:rPr lang="fr-FR" dirty="0" smtClean="0"/>
              <a:t> over the centuries.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3279" y="844731"/>
            <a:ext cx="3964305" cy="5019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450735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Boats</a:t>
            </a:r>
            <a:r>
              <a:rPr lang="fr-FR" dirty="0" smtClean="0"/>
              <a:t> of Malta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8200" y="1825625"/>
            <a:ext cx="5431971" cy="4351338"/>
          </a:xfrm>
        </p:spPr>
        <p:txBody>
          <a:bodyPr/>
          <a:lstStyle/>
          <a:p>
            <a:r>
              <a:rPr lang="fr-FR" dirty="0" err="1" smtClean="0"/>
              <a:t>These</a:t>
            </a:r>
            <a:r>
              <a:rPr lang="fr-FR" dirty="0" smtClean="0"/>
              <a:t> </a:t>
            </a:r>
            <a:r>
              <a:rPr lang="fr-FR" dirty="0" err="1" smtClean="0"/>
              <a:t>colourful</a:t>
            </a:r>
            <a:r>
              <a:rPr lang="fr-FR" dirty="0" smtClean="0"/>
              <a:t> </a:t>
            </a:r>
            <a:r>
              <a:rPr lang="fr-FR" dirty="0" err="1" smtClean="0"/>
              <a:t>boats</a:t>
            </a:r>
            <a:r>
              <a:rPr lang="fr-FR" dirty="0" smtClean="0"/>
              <a:t> are </a:t>
            </a:r>
            <a:r>
              <a:rPr lang="fr-FR" dirty="0" err="1" smtClean="0"/>
              <a:t>known</a:t>
            </a:r>
            <a:r>
              <a:rPr lang="fr-FR" dirty="0" smtClean="0"/>
              <a:t> as the </a:t>
            </a:r>
            <a:r>
              <a:rPr lang="fr-FR" dirty="0" err="1" smtClean="0"/>
              <a:t>Maltese</a:t>
            </a:r>
            <a:r>
              <a:rPr lang="fr-FR" dirty="0" smtClean="0"/>
              <a:t> </a:t>
            </a:r>
            <a:r>
              <a:rPr lang="fr-FR" dirty="0" err="1" smtClean="0"/>
              <a:t>luzzu</a:t>
            </a:r>
            <a:r>
              <a:rPr lang="fr-FR" dirty="0" smtClean="0"/>
              <a:t>, and </a:t>
            </a:r>
            <a:r>
              <a:rPr lang="fr-FR" dirty="0" err="1" smtClean="0"/>
              <a:t>they</a:t>
            </a:r>
            <a:r>
              <a:rPr lang="fr-FR" dirty="0" smtClean="0"/>
              <a:t> date back to the time of the </a:t>
            </a:r>
            <a:r>
              <a:rPr lang="fr-FR" dirty="0" err="1" smtClean="0"/>
              <a:t>ancient</a:t>
            </a:r>
            <a:r>
              <a:rPr lang="fr-FR" dirty="0" smtClean="0"/>
              <a:t> </a:t>
            </a:r>
            <a:r>
              <a:rPr lang="fr-FR" dirty="0" err="1" smtClean="0"/>
              <a:t>Phoenicians</a:t>
            </a:r>
            <a:r>
              <a:rPr lang="fr-FR" dirty="0" smtClean="0"/>
              <a:t>. The </a:t>
            </a:r>
            <a:r>
              <a:rPr lang="fr-FR" dirty="0" err="1" smtClean="0"/>
              <a:t>luzzu</a:t>
            </a:r>
            <a:r>
              <a:rPr lang="fr-FR" dirty="0" smtClean="0"/>
              <a:t> has </a:t>
            </a:r>
            <a:r>
              <a:rPr lang="fr-FR" dirty="0" err="1" smtClean="0"/>
              <a:t>now</a:t>
            </a:r>
            <a:r>
              <a:rPr lang="fr-FR" dirty="0" smtClean="0"/>
              <a:t> </a:t>
            </a:r>
            <a:r>
              <a:rPr lang="fr-FR" dirty="0" err="1" smtClean="0"/>
              <a:t>even</a:t>
            </a:r>
            <a:r>
              <a:rPr lang="fr-FR" dirty="0" smtClean="0"/>
              <a:t> </a:t>
            </a:r>
            <a:r>
              <a:rPr lang="fr-FR" dirty="0" err="1" smtClean="0"/>
              <a:t>become</a:t>
            </a:r>
            <a:r>
              <a:rPr lang="fr-FR" dirty="0" smtClean="0"/>
              <a:t>, one of the </a:t>
            </a:r>
            <a:r>
              <a:rPr lang="fr-FR" dirty="0" err="1" smtClean="0"/>
              <a:t>symbols</a:t>
            </a:r>
            <a:r>
              <a:rPr lang="fr-FR" dirty="0" smtClean="0"/>
              <a:t> </a:t>
            </a:r>
            <a:r>
              <a:rPr lang="fr-FR" dirty="0" err="1" smtClean="0"/>
              <a:t>associated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the </a:t>
            </a:r>
            <a:r>
              <a:rPr lang="fr-FR" dirty="0" err="1" smtClean="0"/>
              <a:t>Maltese</a:t>
            </a:r>
            <a:r>
              <a:rPr lang="fr-FR" dirty="0" smtClean="0"/>
              <a:t> </a:t>
            </a:r>
            <a:r>
              <a:rPr lang="fr-FR" dirty="0" err="1" smtClean="0"/>
              <a:t>islands</a:t>
            </a:r>
            <a:r>
              <a:rPr lang="fr-FR" dirty="0" smtClean="0"/>
              <a:t>. 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0764" y="504417"/>
            <a:ext cx="4554585" cy="5591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54430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21080" y="553539"/>
            <a:ext cx="10515600" cy="1325563"/>
          </a:xfrm>
        </p:spPr>
        <p:txBody>
          <a:bodyPr/>
          <a:lstStyle/>
          <a:p>
            <a:r>
              <a:rPr lang="fr-FR" dirty="0" err="1" smtClean="0"/>
              <a:t>Indipendece</a:t>
            </a:r>
            <a:r>
              <a:rPr lang="fr-FR" dirty="0" smtClean="0"/>
              <a:t> </a:t>
            </a:r>
            <a:r>
              <a:rPr lang="fr-FR" dirty="0" err="1" smtClean="0"/>
              <a:t>day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8200" y="1825625"/>
            <a:ext cx="5058747" cy="4351338"/>
          </a:xfrm>
        </p:spPr>
        <p:txBody>
          <a:bodyPr/>
          <a:lstStyle/>
          <a:p>
            <a:pPr algn="just"/>
            <a:r>
              <a:rPr lang="fr-FR" dirty="0" err="1" smtClean="0"/>
              <a:t>Indipendence</a:t>
            </a:r>
            <a:r>
              <a:rPr lang="fr-FR" dirty="0" smtClean="0"/>
              <a:t> </a:t>
            </a:r>
            <a:r>
              <a:rPr lang="fr-FR" dirty="0" err="1" smtClean="0"/>
              <a:t>day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one of the five national </a:t>
            </a:r>
            <a:r>
              <a:rPr lang="fr-FR" dirty="0" err="1" smtClean="0"/>
              <a:t>holidays</a:t>
            </a:r>
            <a:r>
              <a:rPr lang="fr-FR" dirty="0" smtClean="0"/>
              <a:t> in Malta. It </a:t>
            </a:r>
            <a:r>
              <a:rPr lang="fr-FR" dirty="0" err="1" smtClean="0"/>
              <a:t>celebrates</a:t>
            </a:r>
            <a:r>
              <a:rPr lang="fr-FR" dirty="0" smtClean="0"/>
              <a:t> the </a:t>
            </a:r>
            <a:r>
              <a:rPr lang="fr-FR" dirty="0" err="1" smtClean="0"/>
              <a:t>day</a:t>
            </a:r>
            <a:r>
              <a:rPr lang="fr-FR" dirty="0" smtClean="0"/>
              <a:t> the country </a:t>
            </a:r>
            <a:r>
              <a:rPr lang="fr-FR" dirty="0" err="1" smtClean="0"/>
              <a:t>gained</a:t>
            </a:r>
            <a:r>
              <a:rPr lang="fr-FR" dirty="0" smtClean="0"/>
              <a:t> </a:t>
            </a:r>
            <a:r>
              <a:rPr lang="fr-FR" dirty="0" err="1" smtClean="0"/>
              <a:t>indipendence</a:t>
            </a:r>
            <a:r>
              <a:rPr lang="fr-FR" dirty="0" smtClean="0"/>
              <a:t> </a:t>
            </a:r>
            <a:r>
              <a:rPr lang="fr-FR" dirty="0" err="1" smtClean="0"/>
              <a:t>from</a:t>
            </a:r>
            <a:r>
              <a:rPr lang="fr-FR" dirty="0" smtClean="0"/>
              <a:t> the United </a:t>
            </a:r>
            <a:r>
              <a:rPr lang="fr-FR" dirty="0" err="1" smtClean="0"/>
              <a:t>Kingdom</a:t>
            </a:r>
            <a:r>
              <a:rPr lang="fr-FR" dirty="0" smtClean="0"/>
              <a:t> on 21 </a:t>
            </a:r>
            <a:r>
              <a:rPr lang="fr-FR" dirty="0" err="1" smtClean="0"/>
              <a:t>September</a:t>
            </a:r>
            <a:r>
              <a:rPr lang="fr-FR" dirty="0" smtClean="0"/>
              <a:t> 1964.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8669" y="1483195"/>
            <a:ext cx="3912054" cy="5036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19943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4294967295"/>
          </p:nvPr>
        </p:nvSpPr>
        <p:spPr>
          <a:xfrm>
            <a:off x="335902" y="505751"/>
            <a:ext cx="10845960" cy="4351337"/>
          </a:xfrm>
        </p:spPr>
        <p:txBody>
          <a:bodyPr/>
          <a:lstStyle/>
          <a:p>
            <a:pPr algn="just"/>
            <a:r>
              <a:rPr lang="fr-FR" dirty="0" err="1" smtClean="0"/>
              <a:t>We</a:t>
            </a:r>
            <a:r>
              <a:rPr lang="fr-FR" dirty="0" smtClean="0"/>
              <a:t> </a:t>
            </a:r>
            <a:r>
              <a:rPr lang="fr-FR" dirty="0" err="1" smtClean="0"/>
              <a:t>thank</a:t>
            </a:r>
            <a:r>
              <a:rPr lang="fr-FR" dirty="0" smtClean="0"/>
              <a:t> the </a:t>
            </a:r>
            <a:r>
              <a:rPr lang="fr-FR" dirty="0" err="1" smtClean="0"/>
              <a:t>teachers</a:t>
            </a:r>
            <a:r>
              <a:rPr lang="fr-FR" dirty="0" smtClean="0"/>
              <a:t> for </a:t>
            </a:r>
            <a:r>
              <a:rPr lang="fr-FR" dirty="0" err="1" smtClean="0"/>
              <a:t>this</a:t>
            </a:r>
            <a:r>
              <a:rPr lang="fr-FR" dirty="0" smtClean="0"/>
              <a:t> </a:t>
            </a:r>
            <a:r>
              <a:rPr lang="fr-FR" dirty="0" err="1" smtClean="0"/>
              <a:t>wonderful</a:t>
            </a:r>
            <a:r>
              <a:rPr lang="fr-FR" dirty="0" smtClean="0"/>
              <a:t> </a:t>
            </a:r>
            <a:r>
              <a:rPr lang="fr-FR" dirty="0" err="1" smtClean="0"/>
              <a:t>experience</a:t>
            </a:r>
            <a:r>
              <a:rPr lang="fr-FR" dirty="0" smtClean="0"/>
              <a:t>, </a:t>
            </a:r>
            <a:r>
              <a:rPr lang="fr-FR" dirty="0" err="1" smtClean="0"/>
              <a:t>we</a:t>
            </a:r>
            <a:r>
              <a:rPr lang="fr-FR" dirty="0" smtClean="0"/>
              <a:t> </a:t>
            </a:r>
            <a:r>
              <a:rPr lang="fr-FR" dirty="0" err="1" smtClean="0"/>
              <a:t>had</a:t>
            </a:r>
            <a:r>
              <a:rPr lang="fr-FR" dirty="0" smtClean="0"/>
              <a:t> a lot of fun and </a:t>
            </a:r>
            <a:r>
              <a:rPr lang="fr-FR" dirty="0" err="1" smtClean="0"/>
              <a:t>we</a:t>
            </a:r>
            <a:r>
              <a:rPr lang="fr-FR" dirty="0" smtClean="0"/>
              <a:t> </a:t>
            </a:r>
            <a:r>
              <a:rPr lang="fr-FR" dirty="0" err="1" smtClean="0"/>
              <a:t>hope</a:t>
            </a:r>
            <a:r>
              <a:rPr lang="fr-FR" dirty="0" smtClean="0"/>
              <a:t> to have </a:t>
            </a:r>
            <a:r>
              <a:rPr lang="fr-FR" dirty="0" err="1" smtClean="0"/>
              <a:t>another</a:t>
            </a:r>
            <a:r>
              <a:rPr lang="fr-FR" dirty="0" smtClean="0"/>
              <a:t> </a:t>
            </a:r>
            <a:r>
              <a:rPr lang="fr-FR" dirty="0" err="1" smtClean="0"/>
              <a:t>similar</a:t>
            </a:r>
            <a:r>
              <a:rPr lang="fr-FR" dirty="0" smtClean="0"/>
              <a:t> </a:t>
            </a:r>
            <a:r>
              <a:rPr lang="fr-FR" dirty="0" err="1" smtClean="0"/>
              <a:t>exeperience</a:t>
            </a:r>
            <a:r>
              <a:rPr lang="fr-FR" dirty="0" smtClean="0"/>
              <a:t> in the </a:t>
            </a:r>
            <a:r>
              <a:rPr lang="fr-FR" smtClean="0"/>
              <a:t>future. We</a:t>
            </a:r>
            <a:r>
              <a:rPr lang="fr-FR" dirty="0" smtClean="0"/>
              <a:t> made new </a:t>
            </a:r>
            <a:r>
              <a:rPr lang="fr-FR" dirty="0" err="1" smtClean="0"/>
              <a:t>friends</a:t>
            </a:r>
            <a:r>
              <a:rPr lang="fr-FR" dirty="0" smtClean="0"/>
              <a:t>, </a:t>
            </a:r>
            <a:r>
              <a:rPr lang="fr-FR" dirty="0" err="1" smtClean="0"/>
              <a:t>visited</a:t>
            </a:r>
            <a:r>
              <a:rPr lang="fr-FR" dirty="0" smtClean="0"/>
              <a:t> new places, </a:t>
            </a:r>
            <a:r>
              <a:rPr lang="fr-FR" dirty="0" err="1" smtClean="0"/>
              <a:t>we</a:t>
            </a:r>
            <a:r>
              <a:rPr lang="fr-FR" dirty="0" smtClean="0"/>
              <a:t> </a:t>
            </a:r>
            <a:r>
              <a:rPr lang="fr-FR" dirty="0" err="1" smtClean="0"/>
              <a:t>spoke</a:t>
            </a:r>
            <a:r>
              <a:rPr lang="fr-FR" dirty="0" smtClean="0"/>
              <a:t> English but </a:t>
            </a:r>
            <a:r>
              <a:rPr lang="fr-FR" dirty="0" err="1" smtClean="0"/>
              <a:t>above</a:t>
            </a:r>
            <a:r>
              <a:rPr lang="fr-FR" dirty="0" smtClean="0"/>
              <a:t> all </a:t>
            </a:r>
            <a:r>
              <a:rPr lang="fr-FR" dirty="0" err="1" smtClean="0"/>
              <a:t>we</a:t>
            </a:r>
            <a:r>
              <a:rPr lang="fr-FR" dirty="0" smtClean="0"/>
              <a:t> </a:t>
            </a:r>
            <a:r>
              <a:rPr lang="fr-FR" dirty="0" err="1" smtClean="0"/>
              <a:t>gossiped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the </a:t>
            </a:r>
            <a:r>
              <a:rPr lang="fr-FR" dirty="0" err="1" smtClean="0"/>
              <a:t>teachers</a:t>
            </a:r>
            <a:r>
              <a:rPr lang="fr-FR" dirty="0" smtClean="0"/>
              <a:t>…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/>
          <a:srcRect l="393" t="12056" r="-393" b="10225"/>
          <a:stretch/>
        </p:blipFill>
        <p:spPr>
          <a:xfrm>
            <a:off x="7012602" y="2681418"/>
            <a:ext cx="2808806" cy="3060467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3"/>
          <a:srcRect l="19666" t="622" r="24747" b="-622"/>
          <a:stretch/>
        </p:blipFill>
        <p:spPr>
          <a:xfrm>
            <a:off x="2891404" y="2681418"/>
            <a:ext cx="3825260" cy="3060467"/>
          </a:xfrm>
          <a:prstGeom prst="rect">
            <a:avLst/>
          </a:prstGeom>
        </p:spPr>
      </p:pic>
      <p:sp>
        <p:nvSpPr>
          <p:cNvPr id="6" name="Cuore 5"/>
          <p:cNvSpPr/>
          <p:nvPr/>
        </p:nvSpPr>
        <p:spPr>
          <a:xfrm rot="20332280">
            <a:off x="9999309" y="1781574"/>
            <a:ext cx="1129581" cy="1135890"/>
          </a:xfrm>
          <a:prstGeom prst="heart">
            <a:avLst/>
          </a:prstGeom>
          <a:solidFill>
            <a:srgbClr val="F35D5D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uore 6"/>
          <p:cNvSpPr/>
          <p:nvPr/>
        </p:nvSpPr>
        <p:spPr>
          <a:xfrm rot="1639870">
            <a:off x="10994908" y="2491828"/>
            <a:ext cx="784989" cy="678991"/>
          </a:xfrm>
          <a:prstGeom prst="hear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902" y="2681419"/>
            <a:ext cx="2259564" cy="3060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33448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contenuto 4"/>
          <p:cNvSpPr>
            <a:spLocks noGrp="1"/>
          </p:cNvSpPr>
          <p:nvPr>
            <p:ph idx="4294967295"/>
          </p:nvPr>
        </p:nvSpPr>
        <p:spPr>
          <a:xfrm>
            <a:off x="391886" y="634482"/>
            <a:ext cx="10123714" cy="5554107"/>
          </a:xfrm>
        </p:spPr>
        <p:txBody>
          <a:bodyPr/>
          <a:lstStyle/>
          <a:p>
            <a:r>
              <a:rPr lang="fr-FR" dirty="0" err="1" smtClean="0"/>
              <a:t>We</a:t>
            </a:r>
            <a:r>
              <a:rPr lang="fr-FR" dirty="0" smtClean="0"/>
              <a:t> </a:t>
            </a:r>
            <a:r>
              <a:rPr lang="fr-FR" dirty="0" err="1" smtClean="0"/>
              <a:t>went</a:t>
            </a:r>
            <a:r>
              <a:rPr lang="fr-FR" dirty="0" smtClean="0"/>
              <a:t> on a bus </a:t>
            </a:r>
            <a:r>
              <a:rPr lang="fr-FR" dirty="0" err="1" smtClean="0"/>
              <a:t>from</a:t>
            </a:r>
            <a:r>
              <a:rPr lang="fr-FR" dirty="0" smtClean="0"/>
              <a:t> Sassari to Cagliari </a:t>
            </a:r>
            <a:r>
              <a:rPr lang="fr-FR" dirty="0" err="1" smtClean="0"/>
              <a:t>airport</a:t>
            </a:r>
            <a:endParaRPr lang="it-IT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425" y="1715538"/>
            <a:ext cx="3135085" cy="4293375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2587" y="1715539"/>
            <a:ext cx="6550090" cy="429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055392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4294967295"/>
          </p:nvPr>
        </p:nvSpPr>
        <p:spPr>
          <a:xfrm>
            <a:off x="333566" y="578498"/>
            <a:ext cx="10182033" cy="5598465"/>
          </a:xfrm>
        </p:spPr>
        <p:txBody>
          <a:bodyPr/>
          <a:lstStyle/>
          <a:p>
            <a:r>
              <a:rPr lang="fr-FR" dirty="0" err="1" smtClean="0"/>
              <a:t>When</a:t>
            </a:r>
            <a:r>
              <a:rPr lang="fr-FR" dirty="0" smtClean="0"/>
              <a:t> </a:t>
            </a:r>
            <a:r>
              <a:rPr lang="fr-FR" dirty="0" err="1" smtClean="0"/>
              <a:t>we</a:t>
            </a:r>
            <a:r>
              <a:rPr lang="fr-FR" dirty="0" smtClean="0"/>
              <a:t> </a:t>
            </a:r>
            <a:r>
              <a:rPr lang="fr-FR" dirty="0" err="1" smtClean="0"/>
              <a:t>arrived</a:t>
            </a:r>
            <a:r>
              <a:rPr lang="fr-FR" dirty="0" smtClean="0"/>
              <a:t> at the </a:t>
            </a:r>
            <a:r>
              <a:rPr lang="fr-FR" dirty="0" err="1" smtClean="0"/>
              <a:t>airport</a:t>
            </a:r>
            <a:r>
              <a:rPr lang="fr-FR" dirty="0" smtClean="0"/>
              <a:t> </a:t>
            </a:r>
            <a:r>
              <a:rPr lang="fr-FR" dirty="0" err="1" smtClean="0"/>
              <a:t>we</a:t>
            </a:r>
            <a:r>
              <a:rPr lang="fr-FR" dirty="0" smtClean="0"/>
              <a:t> </a:t>
            </a:r>
            <a:r>
              <a:rPr lang="fr-FR" dirty="0" err="1" smtClean="0"/>
              <a:t>took</a:t>
            </a:r>
            <a:r>
              <a:rPr lang="fr-FR" dirty="0" smtClean="0"/>
              <a:t> the plane to Malta</a:t>
            </a:r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946" y="2196917"/>
            <a:ext cx="3715139" cy="3553603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3302" y="2196917"/>
            <a:ext cx="2979350" cy="3553603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5869" y="2196917"/>
            <a:ext cx="4649201" cy="3553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749476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contenuto 4"/>
          <p:cNvSpPr>
            <a:spLocks noGrp="1"/>
          </p:cNvSpPr>
          <p:nvPr>
            <p:ph idx="4294967295"/>
          </p:nvPr>
        </p:nvSpPr>
        <p:spPr>
          <a:xfrm>
            <a:off x="419877" y="727788"/>
            <a:ext cx="10515600" cy="4852016"/>
          </a:xfrm>
        </p:spPr>
        <p:txBody>
          <a:bodyPr/>
          <a:lstStyle/>
          <a:p>
            <a:r>
              <a:rPr lang="fr-FR" dirty="0" err="1" smtClean="0"/>
              <a:t>When</a:t>
            </a:r>
            <a:r>
              <a:rPr lang="fr-FR" dirty="0" smtClean="0"/>
              <a:t> </a:t>
            </a:r>
            <a:r>
              <a:rPr lang="fr-FR" dirty="0" err="1" smtClean="0"/>
              <a:t>we</a:t>
            </a:r>
            <a:r>
              <a:rPr lang="fr-FR" dirty="0" smtClean="0"/>
              <a:t> </a:t>
            </a:r>
            <a:r>
              <a:rPr lang="fr-FR" dirty="0" err="1" smtClean="0"/>
              <a:t>arrived</a:t>
            </a:r>
            <a:r>
              <a:rPr lang="fr-FR" dirty="0" smtClean="0"/>
              <a:t> in Malta </a:t>
            </a:r>
            <a:r>
              <a:rPr lang="fr-FR" dirty="0" err="1" smtClean="0"/>
              <a:t>it</a:t>
            </a:r>
            <a:r>
              <a:rPr lang="fr-FR" dirty="0" smtClean="0"/>
              <a:t> </a:t>
            </a:r>
            <a:r>
              <a:rPr lang="fr-FR" dirty="0" err="1" smtClean="0"/>
              <a:t>was</a:t>
            </a:r>
            <a:r>
              <a:rPr lang="fr-FR" dirty="0" smtClean="0"/>
              <a:t> 2 in the </a:t>
            </a:r>
            <a:r>
              <a:rPr lang="fr-FR" smtClean="0"/>
              <a:t>morning</a:t>
            </a:r>
            <a:r>
              <a:rPr lang="fr-FR" dirty="0" smtClean="0"/>
              <a:t> </a:t>
            </a:r>
            <a:r>
              <a:rPr lang="fr-FR" dirty="0" err="1" smtClean="0"/>
              <a:t>so</a:t>
            </a:r>
            <a:r>
              <a:rPr lang="fr-FR" dirty="0" smtClean="0"/>
              <a:t> </a:t>
            </a:r>
            <a:r>
              <a:rPr lang="fr-FR" dirty="0" err="1" smtClean="0"/>
              <a:t>we</a:t>
            </a:r>
            <a:r>
              <a:rPr lang="fr-FR" dirty="0" smtClean="0"/>
              <a:t> </a:t>
            </a:r>
            <a:r>
              <a:rPr lang="fr-FR" dirty="0" err="1" smtClean="0"/>
              <a:t>went</a:t>
            </a:r>
            <a:r>
              <a:rPr lang="fr-FR" dirty="0" smtClean="0"/>
              <a:t> to </a:t>
            </a:r>
            <a:r>
              <a:rPr lang="fr-FR" dirty="0" err="1" smtClean="0"/>
              <a:t>sleep</a:t>
            </a:r>
            <a:r>
              <a:rPr lang="fr-FR" dirty="0" smtClean="0"/>
              <a:t> and the </a:t>
            </a:r>
            <a:r>
              <a:rPr lang="fr-FR" dirty="0" err="1" smtClean="0"/>
              <a:t>next</a:t>
            </a:r>
            <a:r>
              <a:rPr lang="fr-FR" dirty="0" smtClean="0"/>
              <a:t> </a:t>
            </a:r>
            <a:r>
              <a:rPr lang="fr-FR" dirty="0" err="1" smtClean="0"/>
              <a:t>day</a:t>
            </a:r>
            <a:r>
              <a:rPr lang="fr-FR" dirty="0" smtClean="0"/>
              <a:t> </a:t>
            </a:r>
            <a:r>
              <a:rPr lang="fr-FR" dirty="0" err="1" smtClean="0"/>
              <a:t>we</a:t>
            </a:r>
            <a:r>
              <a:rPr lang="fr-FR" dirty="0" smtClean="0"/>
              <a:t> </a:t>
            </a:r>
            <a:r>
              <a:rPr lang="fr-FR" dirty="0" err="1" smtClean="0"/>
              <a:t>started</a:t>
            </a:r>
            <a:r>
              <a:rPr lang="fr-FR" dirty="0" smtClean="0"/>
              <a:t> </a:t>
            </a:r>
            <a:r>
              <a:rPr lang="fr-FR" dirty="0" err="1" smtClean="0"/>
              <a:t>touring</a:t>
            </a:r>
            <a:r>
              <a:rPr lang="fr-FR" dirty="0" smtClean="0"/>
              <a:t> the city</a:t>
            </a:r>
            <a:endParaRPr lang="it-IT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1012" y="2193836"/>
            <a:ext cx="5131837" cy="3721772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3944" y="2193836"/>
            <a:ext cx="3303037" cy="3762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473505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4294967295"/>
          </p:nvPr>
        </p:nvSpPr>
        <p:spPr>
          <a:xfrm>
            <a:off x="531845" y="454025"/>
            <a:ext cx="10515600" cy="4351338"/>
          </a:xfrm>
        </p:spPr>
        <p:txBody>
          <a:bodyPr/>
          <a:lstStyle/>
          <a:p>
            <a:r>
              <a:rPr lang="fr-FR" dirty="0" smtClean="0"/>
              <a:t>This </a:t>
            </a:r>
            <a:r>
              <a:rPr lang="fr-FR" dirty="0" err="1" smtClean="0"/>
              <a:t>is</a:t>
            </a:r>
            <a:r>
              <a:rPr lang="fr-FR" dirty="0" smtClean="0"/>
              <a:t> the </a:t>
            </a:r>
            <a:r>
              <a:rPr lang="fr-FR" dirty="0" err="1" smtClean="0"/>
              <a:t>whole</a:t>
            </a:r>
            <a:r>
              <a:rPr lang="fr-FR" dirty="0"/>
              <a:t> </a:t>
            </a:r>
            <a:r>
              <a:rPr lang="fr-FR" dirty="0" smtClean="0"/>
              <a:t>group</a:t>
            </a:r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918" y="1516034"/>
            <a:ext cx="5681964" cy="4352921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9578" y="1516034"/>
            <a:ext cx="3042168" cy="4304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682588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4294967295"/>
          </p:nvPr>
        </p:nvSpPr>
        <p:spPr>
          <a:xfrm>
            <a:off x="597158" y="587829"/>
            <a:ext cx="9918441" cy="5501821"/>
          </a:xfrm>
        </p:spPr>
        <p:txBody>
          <a:bodyPr/>
          <a:lstStyle/>
          <a:p>
            <a:r>
              <a:rPr lang="fr-FR" dirty="0" err="1"/>
              <a:t>W</a:t>
            </a:r>
            <a:r>
              <a:rPr lang="fr-FR" dirty="0" err="1" smtClean="0"/>
              <a:t>e</a:t>
            </a:r>
            <a:r>
              <a:rPr lang="fr-FR" dirty="0" smtClean="0"/>
              <a:t> </a:t>
            </a:r>
            <a:r>
              <a:rPr lang="fr-FR" dirty="0" err="1" smtClean="0"/>
              <a:t>saw</a:t>
            </a:r>
            <a:r>
              <a:rPr lang="fr-FR" dirty="0" smtClean="0"/>
              <a:t> the aquarium, the </a:t>
            </a:r>
            <a:r>
              <a:rPr lang="fr-FR" dirty="0" err="1" smtClean="0"/>
              <a:t>minerals</a:t>
            </a:r>
            <a:r>
              <a:rPr lang="fr-FR" dirty="0" smtClean="0"/>
              <a:t> of Malta, la </a:t>
            </a:r>
            <a:r>
              <a:rPr lang="fr-FR" dirty="0" err="1" smtClean="0"/>
              <a:t>Valletta</a:t>
            </a:r>
            <a:r>
              <a:rPr lang="fr-FR" dirty="0" smtClean="0"/>
              <a:t> and </a:t>
            </a:r>
            <a:r>
              <a:rPr lang="fr-FR" dirty="0" err="1" smtClean="0"/>
              <a:t>Mdina</a:t>
            </a:r>
            <a:r>
              <a:rPr lang="fr-FR" dirty="0" smtClean="0"/>
              <a:t>. </a:t>
            </a:r>
            <a:r>
              <a:rPr lang="fr-FR" dirty="0" err="1" smtClean="0"/>
              <a:t>We</a:t>
            </a:r>
            <a:r>
              <a:rPr lang="fr-FR" dirty="0" smtClean="0"/>
              <a:t> </a:t>
            </a:r>
            <a:r>
              <a:rPr lang="fr-FR" dirty="0" err="1" smtClean="0"/>
              <a:t>took</a:t>
            </a:r>
            <a:r>
              <a:rPr lang="fr-FR" dirty="0" smtClean="0"/>
              <a:t> a boat tour, </a:t>
            </a:r>
            <a:r>
              <a:rPr lang="fr-FR" dirty="0" err="1" smtClean="0"/>
              <a:t>we</a:t>
            </a:r>
            <a:r>
              <a:rPr lang="fr-FR" dirty="0" smtClean="0"/>
              <a:t> </a:t>
            </a:r>
            <a:r>
              <a:rPr lang="fr-FR" dirty="0" err="1" smtClean="0"/>
              <a:t>saw</a:t>
            </a:r>
            <a:r>
              <a:rPr lang="fr-FR" dirty="0" smtClean="0"/>
              <a:t> the glass </a:t>
            </a:r>
            <a:r>
              <a:rPr lang="fr-FR" dirty="0" err="1" smtClean="0"/>
              <a:t>blowing</a:t>
            </a:r>
            <a:r>
              <a:rPr lang="fr-FR" dirty="0" smtClean="0"/>
              <a:t> shop and the bowling</a:t>
            </a:r>
            <a:r>
              <a:rPr lang="fr-FR" dirty="0"/>
              <a:t>.</a:t>
            </a:r>
            <a:r>
              <a:rPr lang="fr-FR" dirty="0" smtClean="0"/>
              <a:t> </a:t>
            </a:r>
            <a:r>
              <a:rPr lang="fr-FR" dirty="0" err="1"/>
              <a:t>W</a:t>
            </a:r>
            <a:r>
              <a:rPr lang="fr-FR" dirty="0" err="1" smtClean="0"/>
              <a:t>e</a:t>
            </a:r>
            <a:r>
              <a:rPr lang="fr-FR" dirty="0" smtClean="0"/>
              <a:t> </a:t>
            </a:r>
            <a:r>
              <a:rPr lang="fr-FR" dirty="0" err="1" smtClean="0"/>
              <a:t>did</a:t>
            </a:r>
            <a:r>
              <a:rPr lang="fr-FR" dirty="0" smtClean="0"/>
              <a:t> </a:t>
            </a:r>
            <a:r>
              <a:rPr lang="fr-FR" dirty="0" err="1" smtClean="0"/>
              <a:t>karaoke</a:t>
            </a:r>
            <a:r>
              <a:rPr lang="fr-FR" dirty="0" smtClean="0"/>
              <a:t> in the </a:t>
            </a:r>
            <a:r>
              <a:rPr lang="fr-FR" dirty="0" err="1" smtClean="0"/>
              <a:t>hotel</a:t>
            </a:r>
            <a:r>
              <a:rPr lang="fr-FR" dirty="0" smtClean="0"/>
              <a:t>, </a:t>
            </a:r>
            <a:r>
              <a:rPr lang="fr-FR" dirty="0" err="1" smtClean="0"/>
              <a:t>we</a:t>
            </a:r>
            <a:r>
              <a:rPr lang="fr-FR" dirty="0" smtClean="0"/>
              <a:t> </a:t>
            </a:r>
            <a:r>
              <a:rPr lang="fr-FR" dirty="0" err="1" smtClean="0"/>
              <a:t>had</a:t>
            </a:r>
            <a:r>
              <a:rPr lang="fr-FR" dirty="0" smtClean="0"/>
              <a:t> English </a:t>
            </a:r>
            <a:r>
              <a:rPr lang="fr-FR" dirty="0" err="1" smtClean="0"/>
              <a:t>lessons</a:t>
            </a:r>
            <a:r>
              <a:rPr lang="fr-FR" dirty="0" smtClean="0"/>
              <a:t>, </a:t>
            </a:r>
            <a:r>
              <a:rPr lang="fr-FR" dirty="0" err="1" smtClean="0"/>
              <a:t>we</a:t>
            </a:r>
            <a:r>
              <a:rPr lang="fr-FR" dirty="0" smtClean="0"/>
              <a:t> </a:t>
            </a:r>
            <a:r>
              <a:rPr lang="fr-FR" dirty="0" err="1" smtClean="0"/>
              <a:t>swam</a:t>
            </a:r>
            <a:r>
              <a:rPr lang="fr-FR" dirty="0" smtClean="0"/>
              <a:t> in the pool, </a:t>
            </a:r>
            <a:r>
              <a:rPr lang="fr-FR" dirty="0" err="1" smtClean="0"/>
              <a:t>we</a:t>
            </a:r>
            <a:r>
              <a:rPr lang="fr-FR" dirty="0" smtClean="0"/>
              <a:t> </a:t>
            </a:r>
            <a:r>
              <a:rPr lang="fr-FR" dirty="0" err="1" smtClean="0"/>
              <a:t>watched</a:t>
            </a:r>
            <a:r>
              <a:rPr lang="fr-FR" dirty="0" smtClean="0"/>
              <a:t> a </a:t>
            </a:r>
            <a:r>
              <a:rPr lang="fr-FR" dirty="0" err="1" smtClean="0"/>
              <a:t>movie</a:t>
            </a:r>
            <a:r>
              <a:rPr lang="fr-FR" dirty="0" smtClean="0"/>
              <a:t>, </a:t>
            </a:r>
            <a:r>
              <a:rPr lang="fr-FR" dirty="0" err="1" smtClean="0"/>
              <a:t>played</a:t>
            </a:r>
            <a:r>
              <a:rPr lang="fr-FR" dirty="0" smtClean="0"/>
              <a:t> in the </a:t>
            </a:r>
            <a:r>
              <a:rPr lang="fr-FR" dirty="0" err="1" smtClean="0"/>
              <a:t>gam</a:t>
            </a:r>
            <a:r>
              <a:rPr lang="it-IT" dirty="0" err="1" smtClean="0"/>
              <a:t>ing</a:t>
            </a:r>
            <a:r>
              <a:rPr lang="it-IT" dirty="0" smtClean="0"/>
              <a:t> room, </a:t>
            </a:r>
            <a:r>
              <a:rPr lang="it-IT" dirty="0" err="1" smtClean="0"/>
              <a:t>we</a:t>
            </a:r>
            <a:r>
              <a:rPr lang="it-IT" dirty="0" smtClean="0"/>
              <a:t> </a:t>
            </a:r>
            <a:r>
              <a:rPr lang="it-IT" dirty="0" err="1" smtClean="0"/>
              <a:t>went</a:t>
            </a:r>
            <a:r>
              <a:rPr lang="it-IT" dirty="0" smtClean="0"/>
              <a:t> shopping…</a:t>
            </a:r>
            <a:endParaRPr lang="fr-FR" dirty="0" smtClean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52934" y="3338739"/>
            <a:ext cx="2390192" cy="2705738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78630" y="3338739"/>
            <a:ext cx="2423043" cy="2705738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4959" y="3383912"/>
            <a:ext cx="2283081" cy="2705738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5"/>
          <a:srcRect t="37181" b="1"/>
          <a:stretch/>
        </p:blipFill>
        <p:spPr>
          <a:xfrm>
            <a:off x="9009873" y="3383912"/>
            <a:ext cx="2413712" cy="2705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087563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615820" y="828255"/>
            <a:ext cx="2335213" cy="254635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81083" y="827250"/>
            <a:ext cx="2276670" cy="2547355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7803" y="827250"/>
            <a:ext cx="2828838" cy="2547355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746691" y="827250"/>
            <a:ext cx="3099425" cy="2547355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73834" y="3920698"/>
            <a:ext cx="3043335" cy="2267434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 rotWithShape="1">
          <a:blip r:embed="rId7"/>
          <a:srcRect l="20102" r="23755"/>
          <a:stretch/>
        </p:blipFill>
        <p:spPr>
          <a:xfrm>
            <a:off x="4319418" y="3920697"/>
            <a:ext cx="3788179" cy="2267435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09846" y="3920696"/>
            <a:ext cx="3099425" cy="2267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072499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Aquarius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6024" y="1532710"/>
            <a:ext cx="5024846" cy="2412274"/>
          </a:xfrm>
        </p:spPr>
        <p:txBody>
          <a:bodyPr>
            <a:normAutofit/>
          </a:bodyPr>
          <a:lstStyle/>
          <a:p>
            <a:r>
              <a:rPr lang="fr-FR" dirty="0" err="1" smtClean="0"/>
              <a:t>Here</a:t>
            </a:r>
            <a:r>
              <a:rPr lang="fr-FR" dirty="0" smtClean="0"/>
              <a:t> </a:t>
            </a:r>
            <a:r>
              <a:rPr lang="fr-FR" dirty="0" err="1" smtClean="0"/>
              <a:t>you</a:t>
            </a:r>
            <a:r>
              <a:rPr lang="fr-FR" dirty="0" smtClean="0"/>
              <a:t> </a:t>
            </a:r>
            <a:r>
              <a:rPr lang="fr-FR" dirty="0" err="1" smtClean="0"/>
              <a:t>can</a:t>
            </a:r>
            <a:r>
              <a:rPr lang="fr-FR" dirty="0" smtClean="0"/>
              <a:t> come </a:t>
            </a:r>
            <a:r>
              <a:rPr lang="fr-FR" dirty="0" err="1" smtClean="0"/>
              <a:t>accross</a:t>
            </a:r>
            <a:r>
              <a:rPr lang="fr-FR" dirty="0" smtClean="0"/>
              <a:t> groupes of: </a:t>
            </a:r>
            <a:r>
              <a:rPr lang="fr-FR" dirty="0" err="1" smtClean="0"/>
              <a:t>amberjaks</a:t>
            </a:r>
            <a:r>
              <a:rPr lang="fr-FR" dirty="0" smtClean="0"/>
              <a:t>, </a:t>
            </a:r>
            <a:r>
              <a:rPr lang="fr-FR" dirty="0" err="1" smtClean="0"/>
              <a:t>octopus</a:t>
            </a:r>
            <a:r>
              <a:rPr lang="fr-FR" dirty="0" smtClean="0"/>
              <a:t>, </a:t>
            </a:r>
            <a:r>
              <a:rPr lang="fr-FR" dirty="0" err="1" smtClean="0"/>
              <a:t>squi</a:t>
            </a:r>
            <a:r>
              <a:rPr lang="fr-FR" dirty="0" smtClean="0"/>
              <a:t>, </a:t>
            </a:r>
            <a:r>
              <a:rPr lang="fr-FR" dirty="0" err="1" smtClean="0"/>
              <a:t>flying</a:t>
            </a:r>
            <a:r>
              <a:rPr lang="fr-FR" dirty="0" smtClean="0"/>
              <a:t> </a:t>
            </a:r>
            <a:r>
              <a:rPr lang="fr-FR" dirty="0" err="1" smtClean="0"/>
              <a:t>fish</a:t>
            </a:r>
            <a:r>
              <a:rPr lang="fr-FR" dirty="0" smtClean="0"/>
              <a:t>, rays </a:t>
            </a:r>
            <a:r>
              <a:rPr lang="fr-FR" dirty="0" err="1" smtClean="0"/>
              <a:t>perch</a:t>
            </a:r>
            <a:r>
              <a:rPr lang="fr-FR" dirty="0" smtClean="0"/>
              <a:t>, </a:t>
            </a:r>
            <a:r>
              <a:rPr lang="fr-FR" dirty="0" err="1" smtClean="0"/>
              <a:t>boghe</a:t>
            </a:r>
            <a:r>
              <a:rPr lang="fr-FR" dirty="0" smtClean="0"/>
              <a:t>, </a:t>
            </a:r>
            <a:r>
              <a:rPr lang="fr-FR" dirty="0" err="1" smtClean="0"/>
              <a:t>mullet</a:t>
            </a:r>
            <a:r>
              <a:rPr lang="fr-FR" dirty="0" smtClean="0"/>
              <a:t> and </a:t>
            </a:r>
            <a:r>
              <a:rPr lang="fr-FR" dirty="0" err="1" smtClean="0"/>
              <a:t>parrot</a:t>
            </a:r>
            <a:r>
              <a:rPr lang="fr-FR" dirty="0" smtClean="0"/>
              <a:t> </a:t>
            </a:r>
            <a:r>
              <a:rPr lang="fr-FR" dirty="0" err="1" smtClean="0"/>
              <a:t>fish</a:t>
            </a:r>
            <a:r>
              <a:rPr lang="fr-FR" dirty="0" smtClean="0"/>
              <a:t> to </a:t>
            </a:r>
            <a:r>
              <a:rPr lang="fr-FR" dirty="0" err="1" smtClean="0"/>
              <a:t>name</a:t>
            </a:r>
            <a:r>
              <a:rPr lang="fr-FR" dirty="0" smtClean="0"/>
              <a:t> the </a:t>
            </a:r>
            <a:r>
              <a:rPr lang="fr-FR" dirty="0" err="1" smtClean="0"/>
              <a:t>most</a:t>
            </a:r>
            <a:r>
              <a:rPr lang="fr-FR" dirty="0" smtClean="0"/>
              <a:t> </a:t>
            </a:r>
            <a:r>
              <a:rPr lang="fr-FR" dirty="0" err="1" smtClean="0"/>
              <a:t>common</a:t>
            </a:r>
            <a:r>
              <a:rPr lang="fr-FR" dirty="0" smtClean="0"/>
              <a:t> </a:t>
            </a:r>
            <a:r>
              <a:rPr lang="fr-FR" dirty="0" err="1" smtClean="0"/>
              <a:t>species</a:t>
            </a:r>
            <a:r>
              <a:rPr lang="fr-FR" dirty="0" smtClean="0"/>
              <a:t>.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08914" y="500653"/>
            <a:ext cx="5734533" cy="2913105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6006" y="3531870"/>
            <a:ext cx="2377441" cy="3112226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45179" y="4119154"/>
            <a:ext cx="4406536" cy="2524942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39247" y="3753394"/>
            <a:ext cx="3192812" cy="2890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402696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Minerals</a:t>
            </a:r>
            <a:r>
              <a:rPr lang="fr-FR" dirty="0" smtClean="0"/>
              <a:t> of Malta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8200" y="1825625"/>
            <a:ext cx="6459583" cy="4351338"/>
          </a:xfrm>
        </p:spPr>
        <p:txBody>
          <a:bodyPr/>
          <a:lstStyle/>
          <a:p>
            <a:r>
              <a:rPr lang="fr-FR" dirty="0" smtClean="0"/>
              <a:t>All the </a:t>
            </a:r>
            <a:r>
              <a:rPr lang="fr-FR" dirty="0" err="1" smtClean="0"/>
              <a:t>industrial</a:t>
            </a:r>
            <a:r>
              <a:rPr lang="fr-FR" dirty="0" smtClean="0"/>
              <a:t> </a:t>
            </a:r>
            <a:r>
              <a:rPr lang="fr-FR" dirty="0" err="1" smtClean="0"/>
              <a:t>minerals</a:t>
            </a:r>
            <a:r>
              <a:rPr lang="fr-FR" dirty="0" smtClean="0"/>
              <a:t> on Malta are </a:t>
            </a:r>
            <a:r>
              <a:rPr lang="fr-FR" dirty="0" err="1" smtClean="0"/>
              <a:t>seedimentary</a:t>
            </a:r>
            <a:r>
              <a:rPr lang="fr-FR" dirty="0" smtClean="0"/>
              <a:t> in </a:t>
            </a:r>
            <a:r>
              <a:rPr lang="fr-FR" dirty="0" err="1" smtClean="0"/>
              <a:t>origin</a:t>
            </a:r>
            <a:r>
              <a:rPr lang="fr-FR" dirty="0" smtClean="0"/>
              <a:t>. </a:t>
            </a:r>
            <a:r>
              <a:rPr lang="fr-FR" dirty="0" err="1" smtClean="0"/>
              <a:t>They</a:t>
            </a:r>
            <a:r>
              <a:rPr lang="fr-FR" dirty="0" smtClean="0"/>
              <a:t> comprise </a:t>
            </a:r>
            <a:r>
              <a:rPr lang="fr-FR" dirty="0" err="1" smtClean="0"/>
              <a:t>limestone</a:t>
            </a:r>
            <a:r>
              <a:rPr lang="fr-FR" dirty="0" smtClean="0"/>
              <a:t>, </a:t>
            </a:r>
            <a:r>
              <a:rPr lang="fr-FR" dirty="0" err="1" smtClean="0"/>
              <a:t>clays</a:t>
            </a:r>
            <a:r>
              <a:rPr lang="fr-FR" dirty="0" smtClean="0"/>
              <a:t>, </a:t>
            </a:r>
            <a:r>
              <a:rPr lang="fr-FR" dirty="0" err="1" smtClean="0"/>
              <a:t>sandstones</a:t>
            </a:r>
            <a:r>
              <a:rPr lang="fr-FR" dirty="0" smtClean="0"/>
              <a:t> and phosphate. It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widely</a:t>
            </a:r>
            <a:r>
              <a:rPr lang="fr-FR" dirty="0" smtClean="0"/>
              <a:t> </a:t>
            </a:r>
            <a:r>
              <a:rPr lang="fr-FR" dirty="0" err="1" smtClean="0"/>
              <a:t>known</a:t>
            </a:r>
            <a:r>
              <a:rPr lang="fr-FR" dirty="0" smtClean="0"/>
              <a:t> </a:t>
            </a:r>
            <a:r>
              <a:rPr lang="fr-FR" dirty="0" err="1" smtClean="0"/>
              <a:t>that</a:t>
            </a:r>
            <a:r>
              <a:rPr lang="fr-FR" dirty="0" smtClean="0"/>
              <a:t> the </a:t>
            </a:r>
            <a:r>
              <a:rPr lang="fr-FR" dirty="0" err="1" smtClean="0"/>
              <a:t>quality</a:t>
            </a:r>
            <a:r>
              <a:rPr lang="fr-FR" dirty="0" smtClean="0"/>
              <a:t> of </a:t>
            </a:r>
            <a:r>
              <a:rPr lang="fr-FR" dirty="0" err="1" smtClean="0"/>
              <a:t>these</a:t>
            </a:r>
            <a:r>
              <a:rPr lang="fr-FR" dirty="0" smtClean="0"/>
              <a:t> </a:t>
            </a:r>
            <a:r>
              <a:rPr lang="fr-FR" dirty="0" err="1" smtClean="0"/>
              <a:t>minerals</a:t>
            </a:r>
            <a:r>
              <a:rPr lang="fr-FR" dirty="0" smtClean="0"/>
              <a:t> varies a lot.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9634" y="714102"/>
            <a:ext cx="3764008" cy="5306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254961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364</TotalTime>
  <Words>498</Words>
  <Application>Microsoft Office PowerPoint</Application>
  <PresentationFormat>Personalizzato</PresentationFormat>
  <Paragraphs>22</Paragraphs>
  <Slides>15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15</vt:i4>
      </vt:variant>
    </vt:vector>
  </HeadingPairs>
  <TitlesOfParts>
    <vt:vector size="16" baseType="lpstr">
      <vt:lpstr>Tema di Office</vt:lpstr>
      <vt:lpstr>EXEPERIENCE TO MALTA</vt:lpstr>
      <vt:lpstr>Diapositiva 2</vt:lpstr>
      <vt:lpstr>Diapositiva 3</vt:lpstr>
      <vt:lpstr>Diapositiva 4</vt:lpstr>
      <vt:lpstr>Diapositiva 5</vt:lpstr>
      <vt:lpstr>Diapositiva 6</vt:lpstr>
      <vt:lpstr>Diapositiva 7</vt:lpstr>
      <vt:lpstr>Aquarius</vt:lpstr>
      <vt:lpstr>Minerals of Malta</vt:lpstr>
      <vt:lpstr>La Valletta</vt:lpstr>
      <vt:lpstr>Castle of Mdina</vt:lpstr>
      <vt:lpstr>Blown glass</vt:lpstr>
      <vt:lpstr>Boats of Malta</vt:lpstr>
      <vt:lpstr>Indipendece day</vt:lpstr>
      <vt:lpstr>Diapositiva 15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ESPERIENZA A MALTA</dc:title>
  <dc:creator>Casa</dc:creator>
  <cp:lastModifiedBy>IC Brigata Sassari</cp:lastModifiedBy>
  <cp:revision>55</cp:revision>
  <dcterms:created xsi:type="dcterms:W3CDTF">2023-10-12T15:33:37Z</dcterms:created>
  <dcterms:modified xsi:type="dcterms:W3CDTF">2023-10-20T07:34:40Z</dcterms:modified>
</cp:coreProperties>
</file>