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95" autoAdjust="0"/>
    <p:restoredTop sz="94660"/>
  </p:normalViewPr>
  <p:slideViewPr>
    <p:cSldViewPr>
      <p:cViewPr varScale="1">
        <p:scale>
          <a:sx n="107" d="100"/>
          <a:sy n="107" d="100"/>
        </p:scale>
        <p:origin x="-1740"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2">
        <a:schemeClr val="bg1"/>
      </p:bgRef>
    </p:bg>
    <p:spTree>
      <p:nvGrpSpPr>
        <p:cNvPr id="1" name=""/>
        <p:cNvGrpSpPr/>
        <p:nvPr/>
      </p:nvGrpSpPr>
      <p:grpSpPr>
        <a:xfrm>
          <a:off x="0" y="0"/>
          <a:ext cx="0" cy="0"/>
          <a:chOff x="0" y="0"/>
          <a:chExt cx="0" cy="0"/>
        </a:xfrm>
      </p:grpSpPr>
      <p:sp>
        <p:nvSpPr>
          <p:cNvPr id="8" name="Rettangolo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Connettore 1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olo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it-IT" smtClean="0"/>
              <a:t>Fare clic per modificare lo stile del titolo</a:t>
            </a:r>
            <a:endParaRPr kumimoji="0" lang="en-US"/>
          </a:p>
        </p:txBody>
      </p:sp>
      <p:sp>
        <p:nvSpPr>
          <p:cNvPr id="25" name="Sottotitolo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sp>
        <p:nvSpPr>
          <p:cNvPr id="31" name="Segnaposto data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7D8C4110-8307-4F31-9A9F-23ECE5880728}" type="datetimeFigureOut">
              <a:rPr lang="it-IT" smtClean="0"/>
              <a:pPr/>
              <a:t>05/06/2019</a:t>
            </a:fld>
            <a:endParaRPr lang="it-IT"/>
          </a:p>
        </p:txBody>
      </p:sp>
      <p:sp>
        <p:nvSpPr>
          <p:cNvPr id="18" name="Segnaposto piè di pagina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it-IT"/>
          </a:p>
        </p:txBody>
      </p:sp>
      <p:sp>
        <p:nvSpPr>
          <p:cNvPr id="29" name="Segnaposto numero diapositiva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3F33BA8D-7F39-4D82-B0DF-9BD3BCB231B9}"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7D8C4110-8307-4F31-9A9F-23ECE5880728}" type="datetimeFigureOut">
              <a:rPr lang="it-IT" smtClean="0"/>
              <a:pPr/>
              <a:t>05/06/2019</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3F33BA8D-7F39-4D82-B0DF-9BD3BCB231B9}"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53200" y="274955"/>
            <a:ext cx="1524000" cy="5851525"/>
          </a:xfrm>
        </p:spPr>
        <p:txBody>
          <a:bodyPr vert="eaVert" ancho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42"/>
            <a:ext cx="6019800" cy="5851525"/>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a:xfrm>
            <a:off x="4242816" y="6557946"/>
            <a:ext cx="2002464" cy="226902"/>
          </a:xfrm>
        </p:spPr>
        <p:txBody>
          <a:bodyPr/>
          <a:lstStyle>
            <a:extLst/>
          </a:lstStyle>
          <a:p>
            <a:fld id="{7D8C4110-8307-4F31-9A9F-23ECE5880728}" type="datetimeFigureOut">
              <a:rPr lang="it-IT" smtClean="0"/>
              <a:pPr/>
              <a:t>05/06/2019</a:t>
            </a:fld>
            <a:endParaRPr lang="it-IT"/>
          </a:p>
        </p:txBody>
      </p:sp>
      <p:sp>
        <p:nvSpPr>
          <p:cNvPr id="5" name="Segnaposto piè di pagina 4"/>
          <p:cNvSpPr>
            <a:spLocks noGrp="1"/>
          </p:cNvSpPr>
          <p:nvPr>
            <p:ph type="ftr" sz="quarter" idx="11"/>
          </p:nvPr>
        </p:nvSpPr>
        <p:spPr>
          <a:xfrm>
            <a:off x="457200" y="6556248"/>
            <a:ext cx="3657600" cy="228600"/>
          </a:xfrm>
        </p:spPr>
        <p:txBody>
          <a:bodyPr/>
          <a:lstStyle>
            <a:extLst/>
          </a:lstStyle>
          <a:p>
            <a:endParaRPr lang="it-IT"/>
          </a:p>
        </p:txBody>
      </p:sp>
      <p:sp>
        <p:nvSpPr>
          <p:cNvPr id="6" name="Segnaposto numero diapositiva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3F33BA8D-7F39-4D82-B0DF-9BD3BCB231B9}"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7D8C4110-8307-4F31-9A9F-23ECE5880728}" type="datetimeFigureOut">
              <a:rPr lang="it-IT" smtClean="0"/>
              <a:pPr/>
              <a:t>05/06/2019</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3F33BA8D-7F39-4D82-B0DF-9BD3BCB231B9}"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1">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7D8C4110-8307-4F31-9A9F-23ECE5880728}" type="datetimeFigureOut">
              <a:rPr lang="it-IT" smtClean="0"/>
              <a:pPr/>
              <a:t>05/06/2019</a:t>
            </a:fld>
            <a:endParaRPr lang="it-IT"/>
          </a:p>
        </p:txBody>
      </p:sp>
      <p:sp>
        <p:nvSpPr>
          <p:cNvPr id="5" name="Segnaposto piè di pagina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it-IT"/>
          </a:p>
        </p:txBody>
      </p:sp>
      <p:sp>
        <p:nvSpPr>
          <p:cNvPr id="6" name="Segnaposto numero diapositiva 5"/>
          <p:cNvSpPr>
            <a:spLocks noGrp="1"/>
          </p:cNvSpPr>
          <p:nvPr>
            <p:ph type="sldNum" sz="quarter" idx="12"/>
          </p:nvPr>
        </p:nvSpPr>
        <p:spPr>
          <a:xfrm>
            <a:off x="6733952" y="6555112"/>
            <a:ext cx="588336" cy="228600"/>
          </a:xfrm>
        </p:spPr>
        <p:txBody>
          <a:bodyPr/>
          <a:lstStyle>
            <a:extLst/>
          </a:lstStyle>
          <a:p>
            <a:fld id="{3F33BA8D-7F39-4D82-B0DF-9BD3BCB231B9}"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320040"/>
            <a:ext cx="7242048" cy="1143000"/>
          </a:xfrm>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7D8C4110-8307-4F31-9A9F-23ECE5880728}" type="datetimeFigureOut">
              <a:rPr lang="it-IT" smtClean="0"/>
              <a:pPr/>
              <a:t>05/06/2019</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3F33BA8D-7F39-4D82-B0DF-9BD3BCB231B9}"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320040"/>
            <a:ext cx="7242048" cy="1143000"/>
          </a:xfrm>
        </p:spPr>
        <p:txBody>
          <a:bodyPr anchor="b"/>
          <a:lstStyle>
            <a:lvl1pPr>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7D8C4110-8307-4F31-9A9F-23ECE5880728}" type="datetimeFigureOut">
              <a:rPr lang="it-IT" smtClean="0"/>
              <a:pPr/>
              <a:t>05/06/2019</a:t>
            </a:fld>
            <a:endParaRPr lang="it-IT"/>
          </a:p>
        </p:txBody>
      </p:sp>
      <p:sp>
        <p:nvSpPr>
          <p:cNvPr id="8" name="Segnaposto piè di pagina 7"/>
          <p:cNvSpPr>
            <a:spLocks noGrp="1"/>
          </p:cNvSpPr>
          <p:nvPr>
            <p:ph type="ftr" sz="quarter" idx="11"/>
          </p:nvPr>
        </p:nvSpPr>
        <p:spPr/>
        <p:txBody>
          <a:bodyPr/>
          <a:lstStyle>
            <a:extLst/>
          </a:lstStyle>
          <a:p>
            <a:endParaRPr lang="it-IT"/>
          </a:p>
        </p:txBody>
      </p:sp>
      <p:sp>
        <p:nvSpPr>
          <p:cNvPr id="9" name="Segnaposto numero diapositiva 8"/>
          <p:cNvSpPr>
            <a:spLocks noGrp="1"/>
          </p:cNvSpPr>
          <p:nvPr>
            <p:ph type="sldNum" sz="quarter" idx="12"/>
          </p:nvPr>
        </p:nvSpPr>
        <p:spPr/>
        <p:txBody>
          <a:bodyPr/>
          <a:lstStyle>
            <a:extLst/>
          </a:lstStyle>
          <a:p>
            <a:fld id="{3F33BA8D-7F39-4D82-B0DF-9BD3BCB231B9}"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320040"/>
            <a:ext cx="7242048" cy="1143000"/>
          </a:xfrm>
        </p:spPr>
        <p:txBody>
          <a:bodyPr/>
          <a:lstStyle>
            <a:extLst/>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extLst/>
          </a:lstStyle>
          <a:p>
            <a:fld id="{7D8C4110-8307-4F31-9A9F-23ECE5880728}" type="datetimeFigureOut">
              <a:rPr lang="it-IT" smtClean="0"/>
              <a:pPr/>
              <a:t>05/06/2019</a:t>
            </a:fld>
            <a:endParaRPr lang="it-IT"/>
          </a:p>
        </p:txBody>
      </p:sp>
      <p:sp>
        <p:nvSpPr>
          <p:cNvPr id="4" name="Segnaposto piè di pagina 3"/>
          <p:cNvSpPr>
            <a:spLocks noGrp="1"/>
          </p:cNvSpPr>
          <p:nvPr>
            <p:ph type="ftr" sz="quarter" idx="11"/>
          </p:nvPr>
        </p:nvSpPr>
        <p:spPr/>
        <p:txBody>
          <a:bodyPr/>
          <a:lstStyle>
            <a:extLst/>
          </a:lstStyle>
          <a:p>
            <a:endParaRPr lang="it-IT"/>
          </a:p>
        </p:txBody>
      </p:sp>
      <p:sp>
        <p:nvSpPr>
          <p:cNvPr id="5" name="Segnaposto numero diapositiva 4"/>
          <p:cNvSpPr>
            <a:spLocks noGrp="1"/>
          </p:cNvSpPr>
          <p:nvPr>
            <p:ph type="sldNum" sz="quarter" idx="12"/>
          </p:nvPr>
        </p:nvSpPr>
        <p:spPr/>
        <p:txBody>
          <a:bodyPr/>
          <a:lstStyle>
            <a:extLst/>
          </a:lstStyle>
          <a:p>
            <a:fld id="{3F33BA8D-7F39-4D82-B0DF-9BD3BCB231B9}"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solidFill>
                  <a:schemeClr val="tx2"/>
                </a:solidFill>
              </a:defRPr>
            </a:lvl1pPr>
            <a:extLst/>
          </a:lstStyle>
          <a:p>
            <a:fld id="{7D8C4110-8307-4F31-9A9F-23ECE5880728}" type="datetimeFigureOut">
              <a:rPr lang="it-IT" smtClean="0"/>
              <a:pPr/>
              <a:t>05/06/2019</a:t>
            </a:fld>
            <a:endParaRPr lang="it-IT"/>
          </a:p>
        </p:txBody>
      </p:sp>
      <p:sp>
        <p:nvSpPr>
          <p:cNvPr id="3" name="Segnaposto piè di pagina 2"/>
          <p:cNvSpPr>
            <a:spLocks noGrp="1"/>
          </p:cNvSpPr>
          <p:nvPr>
            <p:ph type="ftr" sz="quarter" idx="11"/>
          </p:nvPr>
        </p:nvSpPr>
        <p:spPr/>
        <p:txBody>
          <a:bodyPr/>
          <a:lstStyle>
            <a:lvl1pPr>
              <a:defRPr>
                <a:solidFill>
                  <a:schemeClr val="tx2"/>
                </a:solidFill>
              </a:defRPr>
            </a:lvl1pPr>
            <a:extLst/>
          </a:lstStyle>
          <a:p>
            <a:endParaRPr lang="it-IT"/>
          </a:p>
        </p:txBody>
      </p:sp>
      <p:sp>
        <p:nvSpPr>
          <p:cNvPr id="4" name="Segnaposto numero diapositiva 3"/>
          <p:cNvSpPr>
            <a:spLocks noGrp="1"/>
          </p:cNvSpPr>
          <p:nvPr>
            <p:ph type="sldNum" sz="quarter" idx="12"/>
          </p:nvPr>
        </p:nvSpPr>
        <p:spPr/>
        <p:txBody>
          <a:bodyPr/>
          <a:lstStyle>
            <a:extLst/>
          </a:lstStyle>
          <a:p>
            <a:fld id="{3F33BA8D-7F39-4D82-B0DF-9BD3BCB231B9}"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7D8C4110-8307-4F31-9A9F-23ECE5880728}" type="datetimeFigureOut">
              <a:rPr lang="it-IT" smtClean="0"/>
              <a:pPr/>
              <a:t>05/06/2019</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3F33BA8D-7F39-4D82-B0DF-9BD3BCB231B9}"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2">
        <a:schemeClr val="bg2"/>
      </p:bgRef>
    </p:bg>
    <p:spTree>
      <p:nvGrpSpPr>
        <p:cNvPr id="1" name=""/>
        <p:cNvGrpSpPr/>
        <p:nvPr/>
      </p:nvGrpSpPr>
      <p:grpSpPr>
        <a:xfrm>
          <a:off x="0" y="0"/>
          <a:ext cx="0" cy="0"/>
          <a:chOff x="0" y="0"/>
          <a:chExt cx="0" cy="0"/>
        </a:xfrm>
      </p:grpSpPr>
      <p:sp>
        <p:nvSpPr>
          <p:cNvPr id="8" name="Rettangolo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ttangolo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olo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it-IT" smtClean="0"/>
              <a:t>Fare clic per modificare lo stile del titolo</a:t>
            </a:r>
            <a:endParaRPr kumimoji="0" lang="en-US" dirty="0"/>
          </a:p>
        </p:txBody>
      </p:sp>
      <p:sp>
        <p:nvSpPr>
          <p:cNvPr id="4" name="Segnaposto testo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it-IT" smtClean="0"/>
              <a:t>Fare clic per modificare stili del testo dello schema</a:t>
            </a:r>
          </a:p>
        </p:txBody>
      </p:sp>
      <p:sp>
        <p:nvSpPr>
          <p:cNvPr id="5" name="Segnaposto data 4"/>
          <p:cNvSpPr>
            <a:spLocks noGrp="1"/>
          </p:cNvSpPr>
          <p:nvPr>
            <p:ph type="dt" sz="half" idx="10"/>
          </p:nvPr>
        </p:nvSpPr>
        <p:spPr/>
        <p:txBody>
          <a:bodyPr/>
          <a:lstStyle>
            <a:extLst/>
          </a:lstStyle>
          <a:p>
            <a:fld id="{7D8C4110-8307-4F31-9A9F-23ECE5880728}" type="datetimeFigureOut">
              <a:rPr lang="it-IT" smtClean="0"/>
              <a:pPr/>
              <a:t>05/06/2019</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3F33BA8D-7F39-4D82-B0DF-9BD3BCB231B9}" type="slidenum">
              <a:rPr lang="it-IT" smtClean="0"/>
              <a:pPr/>
              <a:t>‹N›</a:t>
            </a:fld>
            <a:endParaRPr lang="it-IT"/>
          </a:p>
        </p:txBody>
      </p:sp>
      <p:sp>
        <p:nvSpPr>
          <p:cNvPr id="10" name="Segnaposto immagine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it-IT" smtClean="0"/>
              <a:t>Fare clic sull'icona per inserire un'immagine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ttangolo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Segnaposto titolo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it-IT" smtClean="0"/>
              <a:t>Fare clic per modificare lo stile del titolo</a:t>
            </a:r>
            <a:endParaRPr kumimoji="0" lang="en-US"/>
          </a:p>
        </p:txBody>
      </p:sp>
      <p:sp>
        <p:nvSpPr>
          <p:cNvPr id="31" name="Segnaposto testo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7" name="Segnaposto data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7D8C4110-8307-4F31-9A9F-23ECE5880728}" type="datetimeFigureOut">
              <a:rPr lang="it-IT" smtClean="0"/>
              <a:pPr/>
              <a:t>05/06/2019</a:t>
            </a:fld>
            <a:endParaRPr lang="it-IT"/>
          </a:p>
        </p:txBody>
      </p:sp>
      <p:sp>
        <p:nvSpPr>
          <p:cNvPr id="4" name="Segnaposto piè di pagina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it-IT"/>
          </a:p>
        </p:txBody>
      </p:sp>
      <p:sp>
        <p:nvSpPr>
          <p:cNvPr id="16" name="Segnaposto numero diapositiva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3F33BA8D-7F39-4D82-B0DF-9BD3BCB231B9}"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Autofit/>
            <a:scene3d>
              <a:camera prst="orthographicFront"/>
              <a:lightRig rig="threePt" dir="t"/>
            </a:scene3d>
            <a:sp3d extrusionH="57150">
              <a:bevelT w="38100" h="38100"/>
            </a:sp3d>
          </a:bodyPr>
          <a:lstStyle/>
          <a:p>
            <a:pPr algn="ctr"/>
            <a:r>
              <a:rPr lang="it-IT" sz="8000" i="1" dirty="0" smtClean="0">
                <a:ln w="18000">
                  <a:solidFill>
                    <a:schemeClr val="tx1"/>
                  </a:solidFill>
                  <a:prstDash val="solid"/>
                  <a:miter lim="800000"/>
                </a:ln>
                <a:solidFill>
                  <a:schemeClr val="accent2"/>
                </a:solidFill>
                <a:effectLst>
                  <a:outerShdw blurRad="38100" dist="38100" dir="2700000" algn="tl">
                    <a:srgbClr val="000000">
                      <a:alpha val="43137"/>
                    </a:srgbClr>
                  </a:outerShdw>
                  <a:reflection blurRad="6350" stA="55000" endA="300" endPos="45500" dir="5400000" sy="-100000" algn="bl" rotWithShape="0"/>
                </a:effectLst>
                <a:latin typeface="Modern No. 20" pitchFamily="18" charset="0"/>
              </a:rPr>
              <a:t>CENDRILLON</a:t>
            </a:r>
            <a:endParaRPr lang="it-IT" sz="8000" i="1" dirty="0">
              <a:ln w="18000">
                <a:solidFill>
                  <a:schemeClr val="tx1"/>
                </a:solidFill>
                <a:prstDash val="solid"/>
                <a:miter lim="800000"/>
              </a:ln>
              <a:solidFill>
                <a:schemeClr val="accent2"/>
              </a:solidFill>
              <a:effectLst>
                <a:outerShdw blurRad="38100" dist="38100" dir="2700000" algn="tl">
                  <a:srgbClr val="000000">
                    <a:alpha val="43137"/>
                  </a:srgbClr>
                </a:outerShdw>
                <a:reflection blurRad="6350" stA="55000" endA="300" endPos="45500" dir="5400000" sy="-100000" algn="bl" rotWithShape="0"/>
              </a:effectLst>
              <a:latin typeface="Modern No. 20" pitchFamily="18" charset="0"/>
            </a:endParaRPr>
          </a:p>
        </p:txBody>
      </p:sp>
      <p:sp>
        <p:nvSpPr>
          <p:cNvPr id="2" name="Segnaposto contenuto 1"/>
          <p:cNvSpPr>
            <a:spLocks noGrp="1"/>
          </p:cNvSpPr>
          <p:nvPr>
            <p:ph sz="half" idx="1"/>
          </p:nvPr>
        </p:nvSpPr>
        <p:spPr>
          <a:xfrm>
            <a:off x="214282" y="1785926"/>
            <a:ext cx="4686304" cy="4472005"/>
          </a:xfrm>
        </p:spPr>
        <p:style>
          <a:lnRef idx="1">
            <a:schemeClr val="accent2"/>
          </a:lnRef>
          <a:fillRef idx="2">
            <a:schemeClr val="accent2"/>
          </a:fillRef>
          <a:effectRef idx="1">
            <a:schemeClr val="accent2"/>
          </a:effectRef>
          <a:fontRef idx="minor">
            <a:schemeClr val="dk1"/>
          </a:fontRef>
        </p:style>
        <p:txBody>
          <a:bodyPr>
            <a:normAutofit fontScale="92500" lnSpcReduction="20000"/>
          </a:bodyPr>
          <a:lstStyle/>
          <a:p>
            <a:pPr algn="just">
              <a:buFont typeface="Wingdings" pitchFamily="2" charset="2"/>
              <a:buChar char="q"/>
            </a:pPr>
            <a:r>
              <a:rPr lang="fr-FR"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Il y a fort longtemps vivait une jolie jeune fille qui s’appelait Cendrillon</a:t>
            </a:r>
            <a:r>
              <a:rPr lang="fr-FR"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pPr algn="just">
              <a:buFont typeface="Wingdings" pitchFamily="2" charset="2"/>
              <a:buChar char="q"/>
            </a:pPr>
            <a:r>
              <a:rPr lang="fr-FR"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Elle </a:t>
            </a:r>
            <a:r>
              <a:rPr lang="fr-FR"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était intelligente et gentille. </a:t>
            </a:r>
            <a:endParaRPr lang="fr-FR"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just">
              <a:buFont typeface="Wingdings" pitchFamily="2" charset="2"/>
              <a:buChar char="q"/>
            </a:pPr>
            <a:r>
              <a:rPr lang="fr-FR"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Son </a:t>
            </a:r>
            <a:r>
              <a:rPr lang="fr-FR"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père et sa mère étaient morts et Cendrillon vivait avec sa belle-mère et deux belles-sœurs</a:t>
            </a:r>
            <a:r>
              <a:rPr lang="fr-FR"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pPr algn="just">
              <a:buFont typeface="Wingdings" pitchFamily="2" charset="2"/>
              <a:buChar char="q"/>
            </a:pPr>
            <a:r>
              <a:rPr lang="fr-FR"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Les </a:t>
            </a:r>
            <a:r>
              <a:rPr lang="fr-FR"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belles-sœurs de Cendrillon n’étaient pas aussi belles que Cendrillon,  aussi gentilles que Cendrillon.</a:t>
            </a:r>
            <a:endParaRPr lang="it-IT"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just">
              <a:buFont typeface="Wingdings" pitchFamily="2" charset="2"/>
              <a:buChar char="q"/>
            </a:pPr>
            <a:endParaRPr lang="fr-FR" i="1" dirty="0" smtClean="0">
              <a:effectLst>
                <a:outerShdw blurRad="38100" dist="38100" dir="2700000" algn="tl">
                  <a:srgbClr val="000000">
                    <a:alpha val="43137"/>
                  </a:srgbClr>
                </a:outerShdw>
              </a:effectLst>
              <a:latin typeface="Times New Roman" pitchFamily="18" charset="0"/>
              <a:cs typeface="Times New Roman" pitchFamily="18" charset="0"/>
            </a:endParaRPr>
          </a:p>
          <a:p>
            <a:pPr>
              <a:buNone/>
            </a:pPr>
            <a:endParaRPr lang="it-IT" dirty="0" smtClean="0"/>
          </a:p>
        </p:txBody>
      </p:sp>
      <p:pic>
        <p:nvPicPr>
          <p:cNvPr id="1026" name="Picture 2" descr="C:\Users\pc1\Pictures\cinderella.jpg"/>
          <p:cNvPicPr>
            <a:picLocks noGrp="1" noChangeAspect="1" noChangeArrowheads="1"/>
          </p:cNvPicPr>
          <p:nvPr>
            <p:ph sz="half" idx="2"/>
          </p:nvPr>
        </p:nvPicPr>
        <p:blipFill>
          <a:blip r:embed="rId2" cstate="print"/>
          <a:stretch>
            <a:fillRect/>
          </a:stretch>
        </p:blipFill>
        <p:spPr bwMode="auto">
          <a:xfrm>
            <a:off x="5000628" y="3000372"/>
            <a:ext cx="3163885" cy="198060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scene3d>
              <a:camera prst="orthographicFront"/>
              <a:lightRig rig="threePt" dir="t"/>
            </a:scene3d>
            <a:sp3d extrusionH="57150">
              <a:bevelT w="38100" h="38100"/>
            </a:sp3d>
          </a:bodyPr>
          <a:lstStyle/>
          <a:p>
            <a:pPr algn="ctr"/>
            <a:endParaRPr lang="it-IT" sz="8000" dirty="0"/>
          </a:p>
        </p:txBody>
      </p:sp>
      <p:pic>
        <p:nvPicPr>
          <p:cNvPr id="5" name="Segnaposto contenuto 4" descr="Cenerentola-il-riscatto-di-Walt-Disney-HP.jpg"/>
          <p:cNvPicPr>
            <a:picLocks noGrp="1" noChangeAspect="1"/>
          </p:cNvPicPr>
          <p:nvPr>
            <p:ph sz="half" idx="1"/>
          </p:nvPr>
        </p:nvPicPr>
        <p:blipFill>
          <a:blip r:embed="rId2" cstate="print"/>
          <a:stretch>
            <a:fillRect/>
          </a:stretch>
        </p:blipFill>
        <p:spPr>
          <a:xfrm>
            <a:off x="500034" y="2428868"/>
            <a:ext cx="3521075" cy="1980605"/>
          </a:xfrm>
          <a:prstGeom prst="roundRect">
            <a:avLst>
              <a:gd name="adj" fmla="val 16667"/>
            </a:avLst>
          </a:prstGeom>
          <a:ln>
            <a:solidFill>
              <a:schemeClr val="accent2">
                <a:lumMod val="60000"/>
                <a:lumOff val="4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Segnaposto contenuto 3"/>
          <p:cNvSpPr>
            <a:spLocks noGrp="1"/>
          </p:cNvSpPr>
          <p:nvPr>
            <p:ph sz="half" idx="2"/>
          </p:nvPr>
        </p:nvSpPr>
        <p:spPr>
          <a:xfrm>
            <a:off x="4214810" y="928670"/>
            <a:ext cx="3857652" cy="5143536"/>
          </a:xfrm>
        </p:spPr>
        <p:style>
          <a:lnRef idx="1">
            <a:schemeClr val="accent2"/>
          </a:lnRef>
          <a:fillRef idx="2">
            <a:schemeClr val="accent2"/>
          </a:fillRef>
          <a:effectRef idx="1">
            <a:schemeClr val="accent2"/>
          </a:effectRef>
          <a:fontRef idx="minor">
            <a:schemeClr val="dk1"/>
          </a:fontRef>
        </p:style>
        <p:txBody>
          <a:bodyPr>
            <a:normAutofit fontScale="70000" lnSpcReduction="20000"/>
          </a:bodyPr>
          <a:lstStyle/>
          <a:p>
            <a:pPr>
              <a:buFont typeface="Wingdings" pitchFamily="2" charset="2"/>
              <a:buChar char="q"/>
            </a:pPr>
            <a:r>
              <a:rPr lang="fr-FR" sz="4000"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Elle </a:t>
            </a:r>
            <a:r>
              <a:rPr lang="fr-FR" sz="4000"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agita à nouveau sa baguette et les souris se transformèrent en six beaux chevaux.</a:t>
            </a:r>
            <a:endParaRPr lang="it-IT" sz="4000"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buFont typeface="Wingdings" pitchFamily="2" charset="2"/>
              <a:buChar char="q"/>
            </a:pPr>
            <a:r>
              <a:rPr lang="fr-FR" sz="4000"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Elle </a:t>
            </a:r>
            <a:r>
              <a:rPr lang="fr-FR" sz="4000"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agita de nouveau la baguette et les vêtements sales de Cendrillon se transformèrent en une robe spectaculaire couleur argent. Et deux belles chaussures de verre apparurent sur ses pieds</a:t>
            </a:r>
            <a:r>
              <a:rPr lang="fr-FR" sz="4000"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fr-FR" sz="3800"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endParaRPr lang="it-IT" sz="3800"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scene3d>
              <a:camera prst="orthographicFront"/>
              <a:lightRig rig="threePt" dir="t"/>
            </a:scene3d>
            <a:sp3d extrusionH="57150">
              <a:bevelT w="38100" h="38100"/>
            </a:sp3d>
          </a:bodyPr>
          <a:lstStyle/>
          <a:p>
            <a:pPr algn="ctr"/>
            <a:endParaRPr lang="it-IT" sz="8000" dirty="0"/>
          </a:p>
        </p:txBody>
      </p:sp>
      <p:sp>
        <p:nvSpPr>
          <p:cNvPr id="3" name="Segnaposto contenuto 2"/>
          <p:cNvSpPr>
            <a:spLocks noGrp="1"/>
          </p:cNvSpPr>
          <p:nvPr>
            <p:ph sz="half" idx="1"/>
          </p:nvPr>
        </p:nvSpPr>
        <p:spPr>
          <a:xfrm>
            <a:off x="571472" y="714356"/>
            <a:ext cx="3929090" cy="5305444"/>
          </a:xfrm>
        </p:spPr>
        <p:style>
          <a:lnRef idx="1">
            <a:schemeClr val="accent2"/>
          </a:lnRef>
          <a:fillRef idx="2">
            <a:schemeClr val="accent2"/>
          </a:fillRef>
          <a:effectRef idx="1">
            <a:schemeClr val="accent2"/>
          </a:effectRef>
          <a:fontRef idx="minor">
            <a:schemeClr val="dk1"/>
          </a:fontRef>
        </p:style>
        <p:txBody>
          <a:bodyPr>
            <a:normAutofit lnSpcReduction="10000"/>
          </a:bodyPr>
          <a:lstStyle/>
          <a:p>
            <a:pPr>
              <a:buFont typeface="Wingdings" pitchFamily="2" charset="2"/>
              <a:buChar char="q"/>
            </a:pPr>
            <a:r>
              <a:rPr lang="fr-FR" sz="3200"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Va au bal. Mais sois de retour avant minuit ! Lorsque l’horloge aura sonné les douze coups de minuit, ta robe redeviendra des haillons et ton carrosse redeviendra une citrouille. »</a:t>
            </a:r>
            <a:endParaRPr lang="it-IT" sz="3200"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buFont typeface="Wingdings" pitchFamily="2" charset="2"/>
              <a:buChar char="q"/>
            </a:pPr>
            <a:r>
              <a:rPr lang="fr-FR" sz="3200"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La fée disparut. </a:t>
            </a:r>
            <a:endParaRPr lang="it-IT" sz="3200"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buFont typeface="Wingdings" pitchFamily="2" charset="2"/>
              <a:buChar char="q"/>
            </a:pPr>
            <a:endParaRPr lang="it-IT" dirty="0" smtClean="0"/>
          </a:p>
          <a:p>
            <a:pPr>
              <a:buFont typeface="Wingdings" pitchFamily="2" charset="2"/>
              <a:buChar char="q"/>
            </a:pPr>
            <a:endParaRPr lang="it-IT" dirty="0"/>
          </a:p>
        </p:txBody>
      </p:sp>
      <p:pic>
        <p:nvPicPr>
          <p:cNvPr id="5" name="Segnaposto contenuto 4" descr="la-fata-madrina-di-cenerentola-sta-per-trasformarle-il-vestito-stracciato-in-un-magnifico-abito-da-s-233062.jpg"/>
          <p:cNvPicPr>
            <a:picLocks noGrp="1" noChangeAspect="1"/>
          </p:cNvPicPr>
          <p:nvPr>
            <p:ph sz="half" idx="2"/>
          </p:nvPr>
        </p:nvPicPr>
        <p:blipFill>
          <a:blip r:embed="rId2"/>
          <a:stretch>
            <a:fillRect/>
          </a:stretch>
        </p:blipFill>
        <p:spPr>
          <a:xfrm>
            <a:off x="4572000" y="2428868"/>
            <a:ext cx="3521075" cy="2772847"/>
          </a:xfrm>
          <a:prstGeom prst="rect">
            <a:avLst/>
          </a:prstGeom>
          <a:ln>
            <a:solidFill>
              <a:schemeClr val="accent2">
                <a:lumMod val="60000"/>
                <a:lumOff val="40000"/>
              </a:schemeClr>
            </a:solid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scene3d>
              <a:camera prst="orthographicFront"/>
              <a:lightRig rig="threePt" dir="t"/>
            </a:scene3d>
            <a:sp3d extrusionH="57150">
              <a:bevelT w="38100" h="38100"/>
            </a:sp3d>
          </a:bodyPr>
          <a:lstStyle/>
          <a:p>
            <a:pPr algn="ctr"/>
            <a:endParaRPr lang="it-IT" dirty="0"/>
          </a:p>
        </p:txBody>
      </p:sp>
      <p:pic>
        <p:nvPicPr>
          <p:cNvPr id="5" name="Segnaposto contenuto 4" descr="th55CQW6L2.jpg"/>
          <p:cNvPicPr>
            <a:picLocks noGrp="1" noChangeAspect="1"/>
          </p:cNvPicPr>
          <p:nvPr>
            <p:ph sz="half" idx="1"/>
          </p:nvPr>
        </p:nvPicPr>
        <p:blipFill>
          <a:blip r:embed="rId2"/>
          <a:stretch>
            <a:fillRect/>
          </a:stretch>
        </p:blipFill>
        <p:spPr>
          <a:xfrm>
            <a:off x="500034" y="2214554"/>
            <a:ext cx="3305614" cy="2424117"/>
          </a:xfrm>
          <a:prstGeom prst="snip2DiagRect">
            <a:avLst/>
          </a:prstGeom>
          <a:solidFill>
            <a:srgbClr val="FFFFFF">
              <a:shade val="85000"/>
            </a:srgbClr>
          </a:solidFill>
          <a:ln w="88900" cap="sq">
            <a:solidFill>
              <a:schemeClr val="accent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Segnaposto contenuto 3"/>
          <p:cNvSpPr>
            <a:spLocks noGrp="1"/>
          </p:cNvSpPr>
          <p:nvPr>
            <p:ph sz="half" idx="2"/>
          </p:nvPr>
        </p:nvSpPr>
        <p:spPr>
          <a:xfrm>
            <a:off x="4143372" y="571480"/>
            <a:ext cx="3786214" cy="5429288"/>
          </a:xfrm>
        </p:spPr>
        <p:style>
          <a:lnRef idx="1">
            <a:schemeClr val="accent2"/>
          </a:lnRef>
          <a:fillRef idx="2">
            <a:schemeClr val="accent2"/>
          </a:fillRef>
          <a:effectRef idx="1">
            <a:schemeClr val="accent2"/>
          </a:effectRef>
          <a:fontRef idx="minor">
            <a:schemeClr val="dk1"/>
          </a:fontRef>
        </p:style>
        <p:txBody>
          <a:bodyPr>
            <a:normAutofit fontScale="85000" lnSpcReduction="10000"/>
          </a:bodyPr>
          <a:lstStyle/>
          <a:p>
            <a:pPr>
              <a:buFont typeface="Wingdings" pitchFamily="2" charset="2"/>
              <a:buChar char="q"/>
            </a:pPr>
            <a:r>
              <a:rPr lang="fr-FR"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Au bal du roi, le prince s’ennuyait beaucoup. </a:t>
            </a:r>
            <a:endParaRPr lang="it-IT"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buFont typeface="Wingdings" pitchFamily="2" charset="2"/>
              <a:buChar char="q"/>
            </a:pPr>
            <a:r>
              <a:rPr lang="fr-FR"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Le prince avait tout juste fini de danser lorsque soudain un silence s’abattit sur la salle. Tout le monde se retourna pour voir la plus jolie jeune femme rentrer par la porte.</a:t>
            </a:r>
            <a:endParaRPr lang="it-IT"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buFont typeface="Wingdings" pitchFamily="2" charset="2"/>
              <a:buChar char="q"/>
            </a:pPr>
            <a:r>
              <a:rPr lang="fr-FR"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Cendrillon mais personne ne l’avait reconnue.  </a:t>
            </a:r>
            <a:endParaRPr lang="it-IT"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buFont typeface="Wingdings" pitchFamily="2" charset="2"/>
              <a:buChar char="q"/>
            </a:pPr>
            <a:r>
              <a:rPr lang="fr-FR"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Le prince en resta bouche bée. Ils dansèrent ensemble toute la soirée. </a:t>
            </a:r>
            <a:endParaRPr lang="it-IT"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buFont typeface="Wingdings" pitchFamily="2" charset="2"/>
              <a:buChar char="q"/>
            </a:pPr>
            <a:endParaRPr lang="it-IT"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sz="half" idx="1"/>
          </p:nvPr>
        </p:nvSpPr>
        <p:spPr>
          <a:xfrm>
            <a:off x="285720" y="428604"/>
            <a:ext cx="3857652" cy="6072230"/>
          </a:xfrm>
        </p:spPr>
        <p:style>
          <a:lnRef idx="1">
            <a:schemeClr val="accent2"/>
          </a:lnRef>
          <a:fillRef idx="2">
            <a:schemeClr val="accent2"/>
          </a:fillRef>
          <a:effectRef idx="1">
            <a:schemeClr val="accent2"/>
          </a:effectRef>
          <a:fontRef idx="minor">
            <a:schemeClr val="dk1"/>
          </a:fontRef>
        </p:style>
        <p:txBody>
          <a:bodyPr>
            <a:noAutofit/>
          </a:bodyPr>
          <a:lstStyle/>
          <a:p>
            <a:pPr>
              <a:buFont typeface="Wingdings" pitchFamily="2" charset="2"/>
              <a:buChar char="q"/>
            </a:pPr>
            <a:r>
              <a:rPr lang="fr-FR" sz="2400"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Cendrillon passait une soirée tellement merveilleuse qu’elle ne s’aperçut pas qu’il était déjà si tard. </a:t>
            </a:r>
            <a:br>
              <a:rPr lang="fr-FR" sz="2400"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fr-FR" sz="2400"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Dong</a:t>
            </a:r>
            <a:r>
              <a:rPr lang="fr-FR" sz="2400"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dong... dong...</a:t>
            </a:r>
            <a:endParaRPr lang="it-IT" sz="2400"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buFont typeface="Wingdings" pitchFamily="2" charset="2"/>
              <a:buChar char="q"/>
            </a:pPr>
            <a:r>
              <a:rPr lang="fr-FR" sz="2400"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 Oh non ! Je dois partir ! », souffla Cendrillon et elle partit en courant de la salle de bal. </a:t>
            </a:r>
            <a:br>
              <a:rPr lang="fr-FR" sz="2400"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fr-FR" sz="2400"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Ne partez pas ! Je ne connais même pas votre nom ! », cria le </a:t>
            </a:r>
            <a:r>
              <a:rPr lang="fr-FR" sz="2400"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prince.</a:t>
            </a:r>
          </a:p>
          <a:p>
            <a:pPr>
              <a:buFont typeface="Wingdings" pitchFamily="2" charset="2"/>
              <a:buChar char="q"/>
            </a:pPr>
            <a:r>
              <a:rPr lang="fr-FR" sz="2400"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Mais </a:t>
            </a:r>
            <a:r>
              <a:rPr lang="it-IT" sz="2400"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c</a:t>
            </a:r>
            <a:r>
              <a:rPr lang="fr-FR" sz="2400"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endrillon </a:t>
            </a:r>
            <a:r>
              <a:rPr lang="fr-FR" sz="2400"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avait perdu l’une de ses chaussures de verre dans les escaliers. </a:t>
            </a:r>
            <a:endParaRPr lang="it-IT" sz="2400" i="1" dirty="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Segnaposto contenuto 4" descr="thCSHUM51K.jpg"/>
          <p:cNvPicPr>
            <a:picLocks noGrp="1" noChangeAspect="1"/>
          </p:cNvPicPr>
          <p:nvPr>
            <p:ph sz="half" idx="2"/>
          </p:nvPr>
        </p:nvPicPr>
        <p:blipFill>
          <a:blip r:embed="rId2"/>
          <a:stretch>
            <a:fillRect/>
          </a:stretch>
        </p:blipFill>
        <p:spPr>
          <a:xfrm>
            <a:off x="4357686" y="2214554"/>
            <a:ext cx="3643337" cy="2643206"/>
          </a:xfrm>
          <a:prstGeom prst="rect">
            <a:avLst/>
          </a:prstGeom>
          <a:solidFill>
            <a:srgbClr val="FFFFFF">
              <a:shade val="85000"/>
            </a:srgbClr>
          </a:solidFill>
          <a:ln w="190500" cap="rnd">
            <a:solidFill>
              <a:schemeClr val="accent2">
                <a:lumMod val="60000"/>
                <a:lumOff val="4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5" name="Segnaposto contenuto 4" descr="361364_1263859869843_full.jpg"/>
          <p:cNvPicPr>
            <a:picLocks noGrp="1" noChangeAspect="1"/>
          </p:cNvPicPr>
          <p:nvPr>
            <p:ph sz="half" idx="1"/>
          </p:nvPr>
        </p:nvPicPr>
        <p:blipFill>
          <a:blip r:embed="rId2"/>
          <a:stretch>
            <a:fillRect/>
          </a:stretch>
        </p:blipFill>
        <p:spPr>
          <a:xfrm>
            <a:off x="457200" y="2689490"/>
            <a:ext cx="3521075" cy="2347383"/>
          </a:xfrm>
          <a:prstGeom prst="roundRect">
            <a:avLst>
              <a:gd name="adj" fmla="val 8594"/>
            </a:avLst>
          </a:prstGeom>
          <a:solidFill>
            <a:srgbClr val="FFFFFF">
              <a:shade val="85000"/>
            </a:srgbClr>
          </a:solidFill>
          <a:ln>
            <a:solidFill>
              <a:schemeClr val="accent2">
                <a:lumMod val="60000"/>
                <a:lumOff val="40000"/>
              </a:schemeClr>
            </a:solidFill>
          </a:ln>
          <a:effectLst>
            <a:reflection blurRad="12700" stA="38000" endPos="28000" dist="5000" dir="5400000" sy="-100000" algn="bl" rotWithShape="0"/>
          </a:effectLst>
        </p:spPr>
      </p:pic>
      <p:sp>
        <p:nvSpPr>
          <p:cNvPr id="4" name="Segnaposto contenuto 3"/>
          <p:cNvSpPr>
            <a:spLocks noGrp="1"/>
          </p:cNvSpPr>
          <p:nvPr>
            <p:ph sz="half" idx="2"/>
          </p:nvPr>
        </p:nvSpPr>
        <p:spPr>
          <a:xfrm>
            <a:off x="4143372" y="571480"/>
            <a:ext cx="3749040" cy="5734072"/>
          </a:xfrm>
        </p:spPr>
        <p:style>
          <a:lnRef idx="1">
            <a:schemeClr val="accent2"/>
          </a:lnRef>
          <a:fillRef idx="2">
            <a:schemeClr val="accent2"/>
          </a:fillRef>
          <a:effectRef idx="1">
            <a:schemeClr val="accent2"/>
          </a:effectRef>
          <a:fontRef idx="minor">
            <a:schemeClr val="dk1"/>
          </a:fontRef>
        </p:style>
        <p:txBody>
          <a:bodyPr>
            <a:normAutofit/>
          </a:bodyPr>
          <a:lstStyle/>
          <a:p>
            <a:pPr>
              <a:buNone/>
            </a:pPr>
            <a:r>
              <a:rPr lang="fr-FR" sz="3200"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fr-FR" sz="3200"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DONG ! –</a:t>
            </a:r>
            <a:endParaRPr lang="it-IT" sz="3200"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buFont typeface="Wingdings" pitchFamily="2" charset="2"/>
              <a:buChar char="q"/>
            </a:pPr>
            <a:r>
              <a:rPr lang="fr-FR" sz="3200"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L’horloge avait sonné le dernier coup de minuit.</a:t>
            </a:r>
            <a:endParaRPr lang="it-IT" sz="3200"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buFont typeface="Wingdings" pitchFamily="2" charset="2"/>
              <a:buChar char="q"/>
            </a:pPr>
            <a:r>
              <a:rPr lang="fr-FR" sz="3200"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La belle robe de Cendrillon redevint des haillons et son carrosse doré redevint une citrouille. </a:t>
            </a:r>
            <a:endParaRPr lang="it-IT" sz="3200"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buFont typeface="Wingdings" pitchFamily="2" charset="2"/>
              <a:buChar char="q"/>
            </a:pPr>
            <a:endParaRPr lang="it-IT"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sz="half" idx="1"/>
          </p:nvPr>
        </p:nvSpPr>
        <p:spPr>
          <a:xfrm>
            <a:off x="285720" y="571480"/>
            <a:ext cx="3749040" cy="5734072"/>
          </a:xfrm>
        </p:spPr>
        <p:style>
          <a:lnRef idx="1">
            <a:schemeClr val="accent2"/>
          </a:lnRef>
          <a:fillRef idx="2">
            <a:schemeClr val="accent2"/>
          </a:fillRef>
          <a:effectRef idx="1">
            <a:schemeClr val="accent2"/>
          </a:effectRef>
          <a:fontRef idx="minor">
            <a:schemeClr val="dk1"/>
          </a:fontRef>
        </p:style>
        <p:txBody>
          <a:bodyPr>
            <a:normAutofit lnSpcReduction="10000"/>
          </a:bodyPr>
          <a:lstStyle/>
          <a:p>
            <a:r>
              <a:rPr lang="fr-FR"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Le prince courir vers </a:t>
            </a:r>
            <a:r>
              <a:rPr lang="fr-FR"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elle.</a:t>
            </a:r>
            <a:endParaRPr lang="it-IT"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r>
              <a:rPr lang="fr-FR"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 Excusez-moi, mademoiselle, haleta-t-il. Avez-vous vu où est passée cette belle fille ? C’est sa chaussure ! Je dois la trouver ! »</a:t>
            </a:r>
            <a:br>
              <a:rPr lang="fr-FR"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fr-FR"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Le prince n’avait pas reconnu Cendrillon!</a:t>
            </a:r>
            <a:endParaRPr lang="it-IT"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r>
              <a:rPr lang="fr-FR"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Cendrillon fit non de la tête. Le prince partit.</a:t>
            </a:r>
            <a:endParaRPr lang="it-IT"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buFont typeface="Wingdings" pitchFamily="2" charset="2"/>
              <a:buChar char="q"/>
            </a:pPr>
            <a:endParaRPr lang="it-IT" dirty="0">
              <a:solidFill>
                <a:schemeClr val="accent1">
                  <a:lumMod val="75000"/>
                </a:schemeClr>
              </a:solidFill>
              <a:effectLst>
                <a:outerShdw blurRad="38100" dist="38100" dir="2700000" algn="tl">
                  <a:srgbClr val="000000">
                    <a:alpha val="43137"/>
                  </a:srgbClr>
                </a:outerShdw>
              </a:effectLst>
            </a:endParaRPr>
          </a:p>
        </p:txBody>
      </p:sp>
      <p:pic>
        <p:nvPicPr>
          <p:cNvPr id="5" name="Segnaposto contenuto 4" descr="1810b.jpg"/>
          <p:cNvPicPr>
            <a:picLocks noGrp="1" noChangeAspect="1"/>
          </p:cNvPicPr>
          <p:nvPr>
            <p:ph sz="half" idx="2"/>
          </p:nvPr>
        </p:nvPicPr>
        <p:blipFill>
          <a:blip r:embed="rId2"/>
          <a:stretch>
            <a:fillRect/>
          </a:stretch>
        </p:blipFill>
        <p:spPr>
          <a:xfrm>
            <a:off x="4429124" y="2428868"/>
            <a:ext cx="3521075" cy="2425140"/>
          </a:xfrm>
          <a:prstGeom prst="roundRect">
            <a:avLst>
              <a:gd name="adj" fmla="val 16667"/>
            </a:avLst>
          </a:prstGeom>
          <a:ln>
            <a:solidFill>
              <a:schemeClr val="accent2">
                <a:lumMod val="60000"/>
                <a:lumOff val="40000"/>
              </a:schemeClr>
            </a:solid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5" name="Segnaposto contenuto 4" descr="47670_ppl.jpg"/>
          <p:cNvPicPr>
            <a:picLocks noGrp="1" noChangeAspect="1"/>
          </p:cNvPicPr>
          <p:nvPr>
            <p:ph sz="half" idx="1"/>
          </p:nvPr>
        </p:nvPicPr>
        <p:blipFill>
          <a:blip r:embed="rId2"/>
          <a:stretch>
            <a:fillRect/>
          </a:stretch>
        </p:blipFill>
        <p:spPr>
          <a:xfrm>
            <a:off x="500034" y="2500306"/>
            <a:ext cx="3521075" cy="1968303"/>
          </a:xfrm>
          <a:prstGeom prst="round2DiagRect">
            <a:avLst>
              <a:gd name="adj1" fmla="val 16667"/>
              <a:gd name="adj2" fmla="val 0"/>
            </a:avLst>
          </a:prstGeom>
          <a:ln w="88900" cap="sq">
            <a:solidFill>
              <a:schemeClr val="accent2">
                <a:lumMod val="60000"/>
                <a:lumOff val="40000"/>
              </a:schemeClr>
            </a:solidFill>
            <a:miter lim="800000"/>
          </a:ln>
          <a:effectLst>
            <a:outerShdw blurRad="254000" algn="tl" rotWithShape="0">
              <a:srgbClr val="000000">
                <a:alpha val="43000"/>
              </a:srgbClr>
            </a:outerShdw>
          </a:effectLst>
        </p:spPr>
      </p:pic>
      <p:sp>
        <p:nvSpPr>
          <p:cNvPr id="4" name="Segnaposto contenuto 3"/>
          <p:cNvSpPr>
            <a:spLocks noGrp="1"/>
          </p:cNvSpPr>
          <p:nvPr>
            <p:ph sz="half" idx="2"/>
          </p:nvPr>
        </p:nvSpPr>
        <p:spPr>
          <a:xfrm>
            <a:off x="4214810" y="428604"/>
            <a:ext cx="3749040" cy="5734072"/>
          </a:xfrm>
        </p:spPr>
        <p:style>
          <a:lnRef idx="1">
            <a:schemeClr val="accent2"/>
          </a:lnRef>
          <a:fillRef idx="2">
            <a:schemeClr val="accent2"/>
          </a:fillRef>
          <a:effectRef idx="1">
            <a:schemeClr val="accent2"/>
          </a:effectRef>
          <a:fontRef idx="minor">
            <a:schemeClr val="dk1"/>
          </a:fontRef>
        </p:style>
        <p:txBody>
          <a:bodyPr>
            <a:normAutofit/>
          </a:bodyPr>
          <a:lstStyle/>
          <a:p>
            <a:pPr>
              <a:buFont typeface="Wingdings" pitchFamily="2" charset="2"/>
              <a:buChar char="q"/>
            </a:pPr>
            <a:r>
              <a:rPr lang="fr-FR" sz="3200"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Trois semaines passèrent. </a:t>
            </a:r>
            <a:endParaRPr lang="it-IT" sz="3200"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buFont typeface="Wingdings" pitchFamily="2" charset="2"/>
              <a:buChar char="q"/>
            </a:pPr>
            <a:r>
              <a:rPr lang="fr-FR" sz="3200"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Finalement le prince ordonna de visiter chaque maison du royaume. </a:t>
            </a:r>
            <a:br>
              <a:rPr lang="fr-FR" sz="3200"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fr-FR" sz="3200"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Trouve la fille à qui appartient cette chaussure et amène-la moi ! »</a:t>
            </a:r>
            <a:endParaRPr lang="it-IT" sz="3200"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buFont typeface="Wingdings" pitchFamily="2" charset="2"/>
              <a:buChar char="q"/>
            </a:pPr>
            <a:endParaRPr lang="it-IT"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sz="half" idx="1"/>
          </p:nvPr>
        </p:nvSpPr>
        <p:spPr>
          <a:xfrm>
            <a:off x="214282" y="285728"/>
            <a:ext cx="3763358" cy="6000792"/>
          </a:xfrm>
        </p:spPr>
        <p:style>
          <a:lnRef idx="1">
            <a:schemeClr val="accent2"/>
          </a:lnRef>
          <a:fillRef idx="2">
            <a:schemeClr val="accent2"/>
          </a:fillRef>
          <a:effectRef idx="1">
            <a:schemeClr val="accent2"/>
          </a:effectRef>
          <a:fontRef idx="minor">
            <a:schemeClr val="dk1"/>
          </a:fontRef>
        </p:style>
        <p:txBody>
          <a:bodyPr>
            <a:noAutofit/>
          </a:bodyPr>
          <a:lstStyle/>
          <a:p>
            <a:r>
              <a:rPr lang="fr-FR" sz="2000"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Finalement le messager arriva à la maison de Cendrillon.</a:t>
            </a:r>
            <a:endParaRPr lang="it-IT" sz="2000"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r>
              <a:rPr lang="fr-FR" sz="2000"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La plus grande sœur dit : « Dieu merci ! C’est ma chaussure ! » Mais lorsqu’elle l’essaya, son pied était trop large.</a:t>
            </a:r>
            <a:endParaRPr lang="it-IT" sz="2000"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r>
              <a:rPr lang="fr-FR" sz="2000"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La plus jeune sœur dit « Ne sois pas stupide... Ce n’est pas ta chaussure, c’est la mienne ! » Mais lorsqu’elle essaya la chaussure, son pied était trop petit.</a:t>
            </a:r>
            <a:endParaRPr lang="it-IT" sz="2000"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r>
              <a:rPr lang="fr-FR" sz="2000"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La belle-mère dit : « Ecartez-vous les filles, ce n’est pas votre chaussure. C’est MA chaussure ! »  Mais son pied était trop long.</a:t>
            </a:r>
            <a:r>
              <a:rPr lang="fr-FR" sz="1800"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endParaRPr lang="it-IT" sz="1800" i="1" dirty="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Segnaposto contenuto 4" descr="disney-princess-screencaps-anastasia-tremaine-drizella-tremaine-lady-tremaine-disney-princess-32031962-2560-19021.jpg"/>
          <p:cNvPicPr>
            <a:picLocks noGrp="1" noChangeAspect="1"/>
          </p:cNvPicPr>
          <p:nvPr>
            <p:ph sz="half" idx="2"/>
          </p:nvPr>
        </p:nvPicPr>
        <p:blipFill>
          <a:blip r:embed="rId2" cstate="print"/>
          <a:stretch>
            <a:fillRect/>
          </a:stretch>
        </p:blipFill>
        <p:spPr>
          <a:xfrm>
            <a:off x="4178300" y="2554882"/>
            <a:ext cx="3521075" cy="2616599"/>
          </a:xfrm>
          <a:prstGeom prst="roundRect">
            <a:avLst>
              <a:gd name="adj" fmla="val 11111"/>
            </a:avLst>
          </a:prstGeom>
          <a:ln w="190500" cap="rnd">
            <a:solidFill>
              <a:schemeClr val="accent2">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5" name="Segnaposto contenuto 4" descr="thYCV0HHCB.jpg"/>
          <p:cNvPicPr>
            <a:picLocks noGrp="1" noChangeAspect="1"/>
          </p:cNvPicPr>
          <p:nvPr>
            <p:ph sz="half" idx="1"/>
          </p:nvPr>
        </p:nvPicPr>
        <p:blipFill>
          <a:blip r:embed="rId2"/>
          <a:stretch>
            <a:fillRect/>
          </a:stretch>
        </p:blipFill>
        <p:spPr>
          <a:xfrm>
            <a:off x="428596" y="2357430"/>
            <a:ext cx="3582416" cy="2643206"/>
          </a:xfrm>
          <a:prstGeom prst="rect">
            <a:avLst/>
          </a:prstGeom>
          <a:ln>
            <a:solidFill>
              <a:schemeClr val="accent2">
                <a:lumMod val="60000"/>
                <a:lumOff val="40000"/>
              </a:schemeClr>
            </a:solidFill>
          </a:ln>
          <a:effectLst>
            <a:softEdge rad="112500"/>
          </a:effectLst>
        </p:spPr>
      </p:pic>
      <p:sp>
        <p:nvSpPr>
          <p:cNvPr id="4" name="Segnaposto contenuto 3"/>
          <p:cNvSpPr>
            <a:spLocks noGrp="1"/>
          </p:cNvSpPr>
          <p:nvPr>
            <p:ph sz="half" idx="2"/>
          </p:nvPr>
        </p:nvSpPr>
        <p:spPr>
          <a:xfrm>
            <a:off x="4214810" y="500042"/>
            <a:ext cx="3749040" cy="5734072"/>
          </a:xfrm>
        </p:spPr>
        <p:style>
          <a:lnRef idx="1">
            <a:schemeClr val="accent2"/>
          </a:lnRef>
          <a:fillRef idx="2">
            <a:schemeClr val="accent2"/>
          </a:fillRef>
          <a:effectRef idx="1">
            <a:schemeClr val="accent2"/>
          </a:effectRef>
          <a:fontRef idx="minor">
            <a:schemeClr val="dk1"/>
          </a:fontRef>
        </p:style>
        <p:txBody>
          <a:bodyPr>
            <a:normAutofit fontScale="85000" lnSpcReduction="20000"/>
          </a:bodyPr>
          <a:lstStyle/>
          <a:p>
            <a:pPr>
              <a:buFont typeface="Wingdings" pitchFamily="2" charset="2"/>
              <a:buChar char="q"/>
            </a:pPr>
            <a:r>
              <a:rPr lang="fr-FR"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Y’a-t-il d’autres femmes dans cette maison ? demanda le prince.</a:t>
            </a:r>
            <a:endParaRPr lang="it-IT"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buFont typeface="Wingdings" pitchFamily="2" charset="2"/>
              <a:buChar char="q"/>
            </a:pPr>
            <a:r>
              <a:rPr lang="fr-FR"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Personne à part notre servante et la chaussure n’est sûrement pas à elle ... , dit la belle-mère. </a:t>
            </a:r>
            <a:br>
              <a:rPr lang="fr-FR"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fr-FR"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Allez la chercher immédiatement.» insista le messager.</a:t>
            </a:r>
            <a:endParaRPr lang="it-IT"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buFont typeface="Wingdings" pitchFamily="2" charset="2"/>
              <a:buChar char="q"/>
            </a:pPr>
            <a:r>
              <a:rPr lang="fr-FR"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Cendrillon mit son pied sale dans la chaussure de verre et ... fantastique ! Il n’était pas trop large</a:t>
            </a:r>
            <a:r>
              <a:rPr lang="fr-FR"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pPr>
              <a:buFont typeface="Wingdings" pitchFamily="2" charset="2"/>
              <a:buChar char="q"/>
            </a:pPr>
            <a:r>
              <a:rPr lang="fr-FR"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fr-FR"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Il n’était pas trop long. La chaussure lui allait parfaitement !</a:t>
            </a:r>
            <a:endParaRPr lang="it-IT"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buFont typeface="Wingdings" pitchFamily="2" charset="2"/>
              <a:buChar char="q"/>
            </a:pPr>
            <a:endParaRPr lang="it-IT"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sz="half" idx="1"/>
          </p:nvPr>
        </p:nvSpPr>
        <p:spPr>
          <a:xfrm>
            <a:off x="357158" y="428604"/>
            <a:ext cx="3749040" cy="5734072"/>
          </a:xfrm>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r>
              <a:rPr lang="fr-FR"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Elle dit doucement : « C’est ma chaussure. » </a:t>
            </a:r>
            <a:br>
              <a:rPr lang="fr-FR"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fr-FR"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S’il-vous-plaît, venez avec moi », dit le messager , et la fit monter rapidement dans le carrosse.</a:t>
            </a:r>
            <a:endParaRPr lang="it-IT"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r>
              <a:rPr lang="fr-FR"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Cendrillon fut emmenée au palais pour rencontrer le prince. Elle portait encore sa vieille robe et avait de la saleté sur les mains, les pieds et le visage. </a:t>
            </a:r>
            <a:endParaRPr lang="it-IT"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buFont typeface="Wingdings" pitchFamily="2" charset="2"/>
              <a:buChar char="q"/>
            </a:pPr>
            <a:endParaRPr lang="it-IT" dirty="0"/>
          </a:p>
        </p:txBody>
      </p:sp>
      <p:pic>
        <p:nvPicPr>
          <p:cNvPr id="5" name="Segnaposto contenuto 4" descr="thZI1NG37S.jpg"/>
          <p:cNvPicPr>
            <a:picLocks noGrp="1" noChangeAspect="1"/>
          </p:cNvPicPr>
          <p:nvPr>
            <p:ph sz="half" idx="2"/>
          </p:nvPr>
        </p:nvPicPr>
        <p:blipFill>
          <a:blip r:embed="rId2"/>
          <a:stretch>
            <a:fillRect/>
          </a:stretch>
        </p:blipFill>
        <p:spPr>
          <a:xfrm>
            <a:off x="4214810" y="2500306"/>
            <a:ext cx="3786214" cy="2220127"/>
          </a:xfrm>
          <a:prstGeom prst="ellipse">
            <a:avLst/>
          </a:prstGeom>
          <a:ln w="63500" cap="rnd">
            <a:solidFill>
              <a:schemeClr val="accent2">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scene3d>
              <a:camera prst="orthographicFront"/>
              <a:lightRig rig="threePt" dir="t"/>
            </a:scene3d>
            <a:sp3d extrusionH="57150">
              <a:bevelT w="38100" h="38100"/>
            </a:sp3d>
          </a:bodyPr>
          <a:lstStyle/>
          <a:p>
            <a:pPr algn="ctr"/>
            <a:endParaRPr lang="it-IT" sz="8000" dirty="0"/>
          </a:p>
        </p:txBody>
      </p:sp>
      <p:sp>
        <p:nvSpPr>
          <p:cNvPr id="7" name="Segnaposto contenuto 6"/>
          <p:cNvSpPr>
            <a:spLocks noGrp="1"/>
          </p:cNvSpPr>
          <p:nvPr>
            <p:ph sz="half" idx="1"/>
          </p:nvPr>
        </p:nvSpPr>
        <p:spPr/>
        <p:txBody>
          <a:bodyPr>
            <a:normAutofit lnSpcReduction="10000"/>
          </a:bodyPr>
          <a:lstStyle/>
          <a:p>
            <a:endParaRPr lang="it-IT" dirty="0"/>
          </a:p>
        </p:txBody>
      </p:sp>
      <p:sp>
        <p:nvSpPr>
          <p:cNvPr id="4" name="Segnaposto contenuto 3"/>
          <p:cNvSpPr>
            <a:spLocks noGrp="1"/>
          </p:cNvSpPr>
          <p:nvPr>
            <p:ph sz="half" idx="2"/>
          </p:nvPr>
        </p:nvSpPr>
        <p:spPr>
          <a:xfrm>
            <a:off x="4214810" y="500042"/>
            <a:ext cx="3806192" cy="5883285"/>
          </a:xfrm>
        </p:spPr>
        <p:style>
          <a:lnRef idx="1">
            <a:schemeClr val="accent2"/>
          </a:lnRef>
          <a:fillRef idx="2">
            <a:schemeClr val="accent2"/>
          </a:fillRef>
          <a:effectRef idx="1">
            <a:schemeClr val="accent2"/>
          </a:effectRef>
          <a:fontRef idx="minor">
            <a:schemeClr val="dk1"/>
          </a:fontRef>
        </p:style>
        <p:txBody>
          <a:bodyPr>
            <a:normAutofit lnSpcReduction="10000"/>
          </a:bodyPr>
          <a:lstStyle/>
          <a:p>
            <a:pPr>
              <a:buFont typeface="Wingdings" pitchFamily="2" charset="2"/>
              <a:buChar char="q"/>
            </a:pPr>
            <a:r>
              <a:rPr lang="fr-FR"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La </a:t>
            </a:r>
            <a:r>
              <a:rPr lang="fr-FR"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belle-mère  ordonnait à Cendrillon de faire toutes les </a:t>
            </a:r>
            <a:r>
              <a:rPr lang="fr-FR"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corvées:</a:t>
            </a:r>
            <a:endParaRPr lang="it-IT"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buFont typeface="Wingdings" pitchFamily="2" charset="2"/>
              <a:buChar char="q"/>
            </a:pPr>
            <a:r>
              <a:rPr lang="fr-FR"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 Balaye le couloir ! », exigeait la belle-mère.</a:t>
            </a:r>
            <a:br>
              <a:rPr lang="fr-FR"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fr-FR"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Nettoie la cuisine ! »</a:t>
            </a:r>
            <a:br>
              <a:rPr lang="fr-FR"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fr-FR"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Prépare-nous le diner ! »</a:t>
            </a:r>
            <a:br>
              <a:rPr lang="fr-FR"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fr-FR"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Range nos chambres ! »</a:t>
            </a:r>
            <a:br>
              <a:rPr lang="fr-FR"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fr-FR"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Essuie les vitres ! »</a:t>
            </a:r>
            <a:br>
              <a:rPr lang="fr-FR"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fr-FR"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Vite ! Dépêche-toi ! »</a:t>
            </a:r>
            <a:endParaRPr lang="it-IT"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buFont typeface="Wingdings" pitchFamily="2" charset="2"/>
              <a:buChar char="q"/>
            </a:pPr>
            <a:endParaRPr lang="it-IT" dirty="0"/>
          </a:p>
        </p:txBody>
      </p:sp>
      <p:pic>
        <p:nvPicPr>
          <p:cNvPr id="1027" name="Picture 3" descr="C:\Users\dell10\Desktop\cenerentola.jpg"/>
          <p:cNvPicPr>
            <a:picLocks noChangeAspect="1" noChangeArrowheads="1"/>
          </p:cNvPicPr>
          <p:nvPr/>
        </p:nvPicPr>
        <p:blipFill>
          <a:blip r:embed="rId2"/>
          <a:srcRect/>
          <a:stretch>
            <a:fillRect/>
          </a:stretch>
        </p:blipFill>
        <p:spPr bwMode="auto">
          <a:xfrm>
            <a:off x="642910" y="2143116"/>
            <a:ext cx="3214710" cy="2411033"/>
          </a:xfrm>
          <a:prstGeom prst="round2DiagRect">
            <a:avLst>
              <a:gd name="adj1" fmla="val 16667"/>
              <a:gd name="adj2" fmla="val 0"/>
            </a:avLst>
          </a:prstGeom>
          <a:ln w="88900" cap="sq">
            <a:solidFill>
              <a:schemeClr val="accent2">
                <a:lumMod val="60000"/>
                <a:lumOff val="40000"/>
              </a:schemeClr>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5" name="Segnaposto contenuto 4" descr="cenerentola d.jpg"/>
          <p:cNvPicPr>
            <a:picLocks noGrp="1" noChangeAspect="1"/>
          </p:cNvPicPr>
          <p:nvPr>
            <p:ph sz="half" idx="1"/>
          </p:nvPr>
        </p:nvPicPr>
        <p:blipFill>
          <a:blip r:embed="rId2"/>
          <a:stretch>
            <a:fillRect/>
          </a:stretch>
        </p:blipFill>
        <p:spPr>
          <a:xfrm>
            <a:off x="428596" y="2285992"/>
            <a:ext cx="3521075" cy="2857519"/>
          </a:xfrm>
          <a:prstGeom prst="rect">
            <a:avLst/>
          </a:prstGeom>
          <a:solidFill>
            <a:srgbClr val="FFFFFF">
              <a:shade val="85000"/>
            </a:srgbClr>
          </a:solidFill>
          <a:ln w="101600" cap="sq">
            <a:solidFill>
              <a:schemeClr val="accent2">
                <a:lumMod val="60000"/>
                <a:lumOff val="40000"/>
              </a:schemeClr>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4" name="Segnaposto contenuto 3"/>
          <p:cNvSpPr>
            <a:spLocks noGrp="1"/>
          </p:cNvSpPr>
          <p:nvPr>
            <p:ph sz="half" idx="2"/>
          </p:nvPr>
        </p:nvSpPr>
        <p:spPr>
          <a:xfrm>
            <a:off x="4214810" y="500042"/>
            <a:ext cx="3749040" cy="5734072"/>
          </a:xfrm>
        </p:spPr>
        <p:style>
          <a:lnRef idx="1">
            <a:schemeClr val="accent2"/>
          </a:lnRef>
          <a:fillRef idx="2">
            <a:schemeClr val="accent2"/>
          </a:fillRef>
          <a:effectRef idx="1">
            <a:schemeClr val="accent2"/>
          </a:effectRef>
          <a:fontRef idx="minor">
            <a:schemeClr val="dk1"/>
          </a:fontRef>
        </p:style>
        <p:txBody>
          <a:bodyPr>
            <a:normAutofit/>
          </a:bodyPr>
          <a:lstStyle/>
          <a:p>
            <a:r>
              <a:rPr lang="fr-FR"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Le prince prit la main de Cendrillon </a:t>
            </a:r>
            <a:r>
              <a:rPr lang="fr-FR"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et </a:t>
            </a:r>
            <a:r>
              <a:rPr lang="fr-FR"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lorsqu’elle leva la tête il sut que c’était la femme dont il était tombé amoureux au bal</a:t>
            </a:r>
            <a:r>
              <a:rPr lang="fr-FR"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t>
            </a:r>
            <a:endParaRPr lang="it-IT"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r>
              <a:rPr lang="fr-FR"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Ils se marièrent et passèrent le restant de leurs jours à rire de leurs blagues respectives.</a:t>
            </a:r>
            <a:endParaRPr lang="it-IT"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buFont typeface="Wingdings" pitchFamily="2" charset="2"/>
              <a:buChar char="q"/>
            </a:pPr>
            <a:endParaRPr lang="it-IT"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scene3d>
              <a:camera prst="orthographicFront"/>
              <a:lightRig rig="threePt" dir="t"/>
            </a:scene3d>
            <a:sp3d extrusionH="57150">
              <a:bevelT w="38100" h="38100"/>
            </a:sp3d>
          </a:bodyPr>
          <a:lstStyle/>
          <a:p>
            <a:pPr algn="ctr"/>
            <a:endParaRPr lang="it-IT" sz="8000" dirty="0"/>
          </a:p>
        </p:txBody>
      </p:sp>
      <p:sp>
        <p:nvSpPr>
          <p:cNvPr id="3" name="Segnaposto contenuto 2"/>
          <p:cNvSpPr>
            <a:spLocks noGrp="1"/>
          </p:cNvSpPr>
          <p:nvPr>
            <p:ph sz="half" idx="1"/>
          </p:nvPr>
        </p:nvSpPr>
        <p:spPr>
          <a:xfrm>
            <a:off x="357158" y="285728"/>
            <a:ext cx="3643338" cy="5840435"/>
          </a:xfrm>
        </p:spPr>
        <p:style>
          <a:lnRef idx="1">
            <a:schemeClr val="accent2"/>
          </a:lnRef>
          <a:fillRef idx="2">
            <a:schemeClr val="accent2"/>
          </a:fillRef>
          <a:effectRef idx="1">
            <a:schemeClr val="accent2"/>
          </a:effectRef>
          <a:fontRef idx="minor">
            <a:schemeClr val="dk1"/>
          </a:fontRef>
        </p:style>
        <p:txBody>
          <a:bodyPr>
            <a:normAutofit/>
          </a:bodyPr>
          <a:lstStyle/>
          <a:p>
            <a:pPr>
              <a:buFont typeface="Wingdings" pitchFamily="2" charset="2"/>
              <a:buChar char="q"/>
            </a:pPr>
            <a:r>
              <a:rPr lang="fr-FR"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La belle-mère faisait tout pour rendre Cendrillon </a:t>
            </a:r>
            <a:r>
              <a:rPr lang="fr-FR"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misérable.</a:t>
            </a:r>
          </a:p>
          <a:p>
            <a:pPr>
              <a:buFont typeface="Wingdings" pitchFamily="2" charset="2"/>
              <a:buChar char="q"/>
            </a:pPr>
            <a:r>
              <a:rPr lang="fr-FR"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Les </a:t>
            </a:r>
            <a:r>
              <a:rPr lang="fr-FR"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belles-sœurs avaient de belles robes et chaussures, alors que la robe de Cendrillon était faite de vieilles guenilles.</a:t>
            </a:r>
            <a:endParaRPr lang="it-IT"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buFont typeface="Wingdings" pitchFamily="2" charset="2"/>
              <a:buChar char="q"/>
            </a:pPr>
            <a:r>
              <a:rPr lang="fr-FR"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Cendrillon dormait sur un lit de paille installé par terre dans la cuisine.</a:t>
            </a:r>
            <a:endParaRPr lang="it-IT"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it-IT" dirty="0"/>
          </a:p>
        </p:txBody>
      </p:sp>
      <p:pic>
        <p:nvPicPr>
          <p:cNvPr id="2050" name="Picture 2" descr="C:\Users\dell10\Desktop\sorellastre.jpg"/>
          <p:cNvPicPr>
            <a:picLocks noGrp="1" noChangeAspect="1" noChangeArrowheads="1"/>
          </p:cNvPicPr>
          <p:nvPr>
            <p:ph sz="half" idx="2"/>
          </p:nvPr>
        </p:nvPicPr>
        <p:blipFill>
          <a:blip r:embed="rId2"/>
          <a:srcRect/>
          <a:stretch>
            <a:fillRect/>
          </a:stretch>
        </p:blipFill>
        <p:spPr bwMode="auto">
          <a:xfrm>
            <a:off x="4714876" y="2143116"/>
            <a:ext cx="3749675" cy="2262735"/>
          </a:xfrm>
          <a:prstGeom prst="rect">
            <a:avLst/>
          </a:prstGeom>
          <a:solidFill>
            <a:srgbClr val="FFFFFF">
              <a:shade val="85000"/>
            </a:srgbClr>
          </a:solidFill>
          <a:ln w="190500" cap="sq">
            <a:solidFill>
              <a:schemeClr val="accent2">
                <a:lumMod val="60000"/>
                <a:lumOff val="4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scene3d>
              <a:camera prst="orthographicFront"/>
              <a:lightRig rig="threePt" dir="t"/>
            </a:scene3d>
            <a:sp3d extrusionH="57150">
              <a:bevelT w="38100" h="38100"/>
            </a:sp3d>
          </a:bodyPr>
          <a:lstStyle/>
          <a:p>
            <a:pPr algn="ctr"/>
            <a:endParaRPr lang="it-IT" sz="8000" dirty="0"/>
          </a:p>
        </p:txBody>
      </p:sp>
      <p:pic>
        <p:nvPicPr>
          <p:cNvPr id="3074" name="Picture 2" descr="C:\Users\dell10\Desktop\antonella.jpg"/>
          <p:cNvPicPr>
            <a:picLocks noGrp="1" noChangeAspect="1" noChangeArrowheads="1"/>
          </p:cNvPicPr>
          <p:nvPr>
            <p:ph sz="half" idx="1"/>
          </p:nvPr>
        </p:nvPicPr>
        <p:blipFill>
          <a:blip r:embed="rId2"/>
          <a:srcRect/>
          <a:stretch>
            <a:fillRect/>
          </a:stretch>
        </p:blipFill>
        <p:spPr bwMode="auto">
          <a:xfrm>
            <a:off x="214282" y="2357430"/>
            <a:ext cx="3749675" cy="2214248"/>
          </a:xfrm>
          <a:prstGeom prst="ellipse">
            <a:avLst/>
          </a:prstGeom>
          <a:ln w="63500" cap="rnd">
            <a:solidFill>
              <a:schemeClr val="accent2">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Segnaposto contenuto 3"/>
          <p:cNvSpPr>
            <a:spLocks noGrp="1"/>
          </p:cNvSpPr>
          <p:nvPr>
            <p:ph sz="half" idx="2"/>
          </p:nvPr>
        </p:nvSpPr>
        <p:spPr>
          <a:xfrm>
            <a:off x="4071934" y="928669"/>
            <a:ext cx="4071966" cy="4929223"/>
          </a:xfrm>
        </p:spPr>
        <p:style>
          <a:lnRef idx="1">
            <a:schemeClr val="accent2"/>
          </a:lnRef>
          <a:fillRef idx="2">
            <a:schemeClr val="accent2"/>
          </a:fillRef>
          <a:effectRef idx="1">
            <a:schemeClr val="accent2"/>
          </a:effectRef>
          <a:fontRef idx="minor">
            <a:schemeClr val="dk1"/>
          </a:fontRef>
        </p:style>
        <p:txBody>
          <a:bodyPr>
            <a:normAutofit lnSpcReduction="10000"/>
          </a:bodyPr>
          <a:lstStyle/>
          <a:p>
            <a:pPr>
              <a:buFont typeface="Wingdings" pitchFamily="2" charset="2"/>
              <a:buChar char="q"/>
            </a:pPr>
            <a:r>
              <a:rPr lang="fr-FR" sz="3200"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Les animaux étaient les seuls amis de Cendrillon. </a:t>
            </a:r>
            <a:endParaRPr lang="it-IT" sz="3200"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buFont typeface="Wingdings" pitchFamily="2" charset="2"/>
              <a:buChar char="q"/>
            </a:pPr>
            <a:r>
              <a:rPr lang="fr-FR" sz="3200"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Elle parlait au </a:t>
            </a:r>
            <a:r>
              <a:rPr lang="fr-FR" sz="3200"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chat: « Les choses s’arrangeront bientôt ... », dit-elle au chat. </a:t>
            </a:r>
            <a:br>
              <a:rPr lang="fr-FR" sz="3200"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fr-FR" sz="3200"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Miaou... », répondit le chat.</a:t>
            </a:r>
            <a:endParaRPr lang="it-IT" sz="3200"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buFont typeface="Wingdings" pitchFamily="2" charset="2"/>
              <a:buChar char="q"/>
            </a:pPr>
            <a:endParaRPr lang="it-IT"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scene3d>
              <a:camera prst="orthographicFront"/>
              <a:lightRig rig="threePt" dir="t"/>
            </a:scene3d>
            <a:sp3d extrusionH="57150">
              <a:bevelT w="38100" h="38100"/>
            </a:sp3d>
          </a:bodyPr>
          <a:lstStyle/>
          <a:p>
            <a:pPr algn="ctr"/>
            <a:endParaRPr lang="it-IT" sz="8000" dirty="0"/>
          </a:p>
        </p:txBody>
      </p:sp>
      <p:sp>
        <p:nvSpPr>
          <p:cNvPr id="3" name="Segnaposto contenuto 2"/>
          <p:cNvSpPr>
            <a:spLocks noGrp="1"/>
          </p:cNvSpPr>
          <p:nvPr>
            <p:ph sz="half" idx="1"/>
          </p:nvPr>
        </p:nvSpPr>
        <p:spPr>
          <a:xfrm>
            <a:off x="428596" y="285728"/>
            <a:ext cx="3643338" cy="5668971"/>
          </a:xfrm>
        </p:spPr>
        <p:style>
          <a:lnRef idx="1">
            <a:schemeClr val="accent2"/>
          </a:lnRef>
          <a:fillRef idx="2">
            <a:schemeClr val="accent2"/>
          </a:fillRef>
          <a:effectRef idx="1">
            <a:schemeClr val="accent2"/>
          </a:effectRef>
          <a:fontRef idx="minor">
            <a:schemeClr val="dk1"/>
          </a:fontRef>
        </p:style>
        <p:txBody>
          <a:bodyPr/>
          <a:lstStyle/>
          <a:p>
            <a:pPr>
              <a:buFont typeface="Wingdings" pitchFamily="2" charset="2"/>
              <a:buChar char="q"/>
            </a:pPr>
            <a:r>
              <a:rPr lang="fr-FR" sz="3200"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Un jour une lettre arriva à la maison. C’était une invitation au bal d’été du roi. « Le prince sera là !</a:t>
            </a:r>
            <a:br>
              <a:rPr lang="fr-FR" sz="3200"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fr-FR" sz="3200"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Il est si beau !  </a:t>
            </a:r>
            <a:br>
              <a:rPr lang="fr-FR" sz="3200"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fr-FR" sz="3200"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Il est si riche !  </a:t>
            </a:r>
            <a:br>
              <a:rPr lang="fr-FR" sz="3200"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fr-FR" sz="3200"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Il lui faut une femme ! »</a:t>
            </a:r>
            <a:endParaRPr lang="it-IT" sz="3200"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buFont typeface="Wingdings" pitchFamily="2" charset="2"/>
              <a:buChar char="q"/>
            </a:pPr>
            <a:endParaRPr lang="it-IT" dirty="0"/>
          </a:p>
        </p:txBody>
      </p:sp>
      <p:pic>
        <p:nvPicPr>
          <p:cNvPr id="4098" name="Picture 2" descr="C:\Users\dell10\Desktop\principe-maxw-654.jpg"/>
          <p:cNvPicPr>
            <a:picLocks noGrp="1" noChangeAspect="1" noChangeArrowheads="1"/>
          </p:cNvPicPr>
          <p:nvPr>
            <p:ph sz="half" idx="2"/>
          </p:nvPr>
        </p:nvPicPr>
        <p:blipFill>
          <a:blip r:embed="rId2"/>
          <a:srcRect/>
          <a:stretch>
            <a:fillRect/>
          </a:stretch>
        </p:blipFill>
        <p:spPr bwMode="auto">
          <a:xfrm>
            <a:off x="4286248" y="2000240"/>
            <a:ext cx="3749675" cy="2089152"/>
          </a:xfrm>
          <a:prstGeom prst="roundRect">
            <a:avLst>
              <a:gd name="adj" fmla="val 4167"/>
            </a:avLst>
          </a:prstGeom>
          <a:solidFill>
            <a:srgbClr val="FFFFFF"/>
          </a:solidFill>
          <a:ln w="76200" cap="sq">
            <a:solidFill>
              <a:schemeClr val="accent2">
                <a:lumMod val="60000"/>
                <a:lumOff val="4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scene3d>
              <a:camera prst="orthographicFront"/>
              <a:lightRig rig="threePt" dir="t"/>
            </a:scene3d>
            <a:sp3d extrusionH="57150">
              <a:bevelT w="38100" h="38100"/>
            </a:sp3d>
          </a:bodyPr>
          <a:lstStyle/>
          <a:p>
            <a:pPr algn="ctr"/>
            <a:endParaRPr lang="it-IT" sz="8000" dirty="0"/>
          </a:p>
        </p:txBody>
      </p:sp>
      <p:pic>
        <p:nvPicPr>
          <p:cNvPr id="5122" name="Picture 2" descr="C:\Users\dell10\Desktop\imagesQ0W8X7JJ.jpg"/>
          <p:cNvPicPr>
            <a:picLocks noGrp="1" noChangeAspect="1" noChangeArrowheads="1"/>
          </p:cNvPicPr>
          <p:nvPr>
            <p:ph sz="half" idx="1"/>
          </p:nvPr>
        </p:nvPicPr>
        <p:blipFill>
          <a:blip r:embed="rId2"/>
          <a:srcRect/>
          <a:stretch>
            <a:fillRect/>
          </a:stretch>
        </p:blipFill>
        <p:spPr bwMode="auto">
          <a:xfrm>
            <a:off x="642910" y="2500306"/>
            <a:ext cx="3098825" cy="1714505"/>
          </a:xfrm>
          <a:prstGeom prst="rect">
            <a:avLst/>
          </a:prstGeom>
          <a:ln>
            <a:solidFill>
              <a:schemeClr val="accent2">
                <a:lumMod val="60000"/>
                <a:lumOff val="40000"/>
              </a:schemeClr>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 name="Segnaposto contenuto 3"/>
          <p:cNvSpPr>
            <a:spLocks noGrp="1"/>
          </p:cNvSpPr>
          <p:nvPr>
            <p:ph sz="half" idx="2"/>
          </p:nvPr>
        </p:nvSpPr>
        <p:spPr>
          <a:xfrm>
            <a:off x="4000496" y="571480"/>
            <a:ext cx="4143404" cy="5383219"/>
          </a:xfrm>
        </p:spPr>
        <p:style>
          <a:lnRef idx="1">
            <a:schemeClr val="accent2"/>
          </a:lnRef>
          <a:fillRef idx="2">
            <a:schemeClr val="accent2"/>
          </a:fillRef>
          <a:effectRef idx="1">
            <a:schemeClr val="accent2"/>
          </a:effectRef>
          <a:fontRef idx="minor">
            <a:schemeClr val="dk1"/>
          </a:fontRef>
        </p:style>
        <p:txBody>
          <a:bodyPr>
            <a:normAutofit lnSpcReduction="10000"/>
          </a:bodyPr>
          <a:lstStyle/>
          <a:p>
            <a:pPr>
              <a:buFont typeface="Wingdings" pitchFamily="2" charset="2"/>
              <a:buChar char="q"/>
            </a:pPr>
            <a:r>
              <a:rPr lang="fr-FR"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Oh, j’ai une idée merveilleuse, dit la plus jeune des belles-sœurs. Cendrillon, viens au bal avec nous ! Ce sera plus amusant si tu es là ! »</a:t>
            </a:r>
            <a:endParaRPr lang="it-IT"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buFont typeface="Wingdings" pitchFamily="2" charset="2"/>
              <a:buChar char="q"/>
            </a:pPr>
            <a:r>
              <a:rPr lang="fr-FR"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 Oh, mais tu n’as rien à te mettre ... », rit la plus âgée des belles-sœurs. C’est dommage. Une prochaine fois peut-être. »</a:t>
            </a:r>
            <a:endParaRPr lang="it-IT"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buFont typeface="Wingdings" pitchFamily="2" charset="2"/>
              <a:buChar char="q"/>
            </a:pPr>
            <a:endParaRPr lang="it-IT"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scene3d>
              <a:camera prst="orthographicFront"/>
              <a:lightRig rig="threePt" dir="t"/>
            </a:scene3d>
            <a:sp3d extrusionH="57150">
              <a:bevelT w="38100" h="38100"/>
            </a:sp3d>
          </a:bodyPr>
          <a:lstStyle/>
          <a:p>
            <a:pPr algn="ctr"/>
            <a:endParaRPr lang="it-IT" sz="8000" dirty="0"/>
          </a:p>
        </p:txBody>
      </p:sp>
      <p:sp>
        <p:nvSpPr>
          <p:cNvPr id="3" name="Segnaposto contenuto 2"/>
          <p:cNvSpPr>
            <a:spLocks noGrp="1"/>
          </p:cNvSpPr>
          <p:nvPr>
            <p:ph sz="half" idx="1"/>
          </p:nvPr>
        </p:nvSpPr>
        <p:spPr>
          <a:xfrm>
            <a:off x="214282" y="1000108"/>
            <a:ext cx="3763358" cy="5126055"/>
          </a:xfrm>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pPr>
              <a:buFont typeface="Wingdings" pitchFamily="2" charset="2"/>
              <a:buChar char="q"/>
            </a:pPr>
            <a:r>
              <a:rPr lang="fr-FR" sz="4000"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Elle s’assit à côté du feu et </a:t>
            </a:r>
            <a:r>
              <a:rPr lang="fr-FR" sz="4000"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soupira</a:t>
            </a:r>
            <a:r>
              <a:rPr lang="fr-FR" sz="4000"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t>
            </a:r>
            <a:br>
              <a:rPr lang="fr-FR" sz="4000"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fr-FR" sz="4000"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Les choses s’arrangeront un jour ... », dit-elle au chat. </a:t>
            </a:r>
            <a:br>
              <a:rPr lang="fr-FR" sz="4000"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fr-FR" sz="4000"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Miaou ... », répondit le chat.</a:t>
            </a:r>
            <a:endParaRPr lang="it-IT" sz="4000"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buFont typeface="Wingdings" pitchFamily="2" charset="2"/>
              <a:buChar char="q"/>
            </a:pPr>
            <a:endParaRPr lang="it-IT" dirty="0"/>
          </a:p>
        </p:txBody>
      </p:sp>
      <p:pic>
        <p:nvPicPr>
          <p:cNvPr id="5" name="Segnaposto contenuto 4" descr="cenerentola-pulisce.jpg"/>
          <p:cNvPicPr>
            <a:picLocks noGrp="1" noChangeAspect="1"/>
          </p:cNvPicPr>
          <p:nvPr>
            <p:ph sz="half" idx="2"/>
          </p:nvPr>
        </p:nvPicPr>
        <p:blipFill>
          <a:blip r:embed="rId2"/>
          <a:stretch>
            <a:fillRect/>
          </a:stretch>
        </p:blipFill>
        <p:spPr>
          <a:xfrm>
            <a:off x="4357686" y="2428868"/>
            <a:ext cx="3521075" cy="2660368"/>
          </a:xfrm>
          <a:prstGeom prst="rect">
            <a:avLst/>
          </a:prstGeom>
          <a:ln>
            <a:solidFill>
              <a:schemeClr val="accent2">
                <a:lumMod val="60000"/>
                <a:lumOff val="40000"/>
              </a:schemeClr>
            </a:solidFill>
          </a:ln>
          <a:effectLst>
            <a:outerShdw blurRad="292100" dist="139700" dir="2700000" algn="tl" rotWithShape="0">
              <a:srgbClr val="333333">
                <a:alpha val="65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scene3d>
              <a:camera prst="orthographicFront"/>
              <a:lightRig rig="threePt" dir="t"/>
            </a:scene3d>
            <a:sp3d extrusionH="57150">
              <a:bevelT w="38100" h="38100"/>
            </a:sp3d>
          </a:bodyPr>
          <a:lstStyle/>
          <a:p>
            <a:pPr algn="ctr"/>
            <a:endParaRPr lang="it-IT" sz="8000" dirty="0"/>
          </a:p>
        </p:txBody>
      </p:sp>
      <p:pic>
        <p:nvPicPr>
          <p:cNvPr id="5" name="Segnaposto contenuto 4" descr="cenerentola.png"/>
          <p:cNvPicPr>
            <a:picLocks noGrp="1" noChangeAspect="1"/>
          </p:cNvPicPr>
          <p:nvPr>
            <p:ph sz="half" idx="1"/>
          </p:nvPr>
        </p:nvPicPr>
        <p:blipFill>
          <a:blip r:embed="rId2"/>
          <a:stretch>
            <a:fillRect/>
          </a:stretch>
        </p:blipFill>
        <p:spPr>
          <a:xfrm>
            <a:off x="785786" y="2357430"/>
            <a:ext cx="3301588" cy="2450794"/>
          </a:xfrm>
          <a:prstGeom prst="rect">
            <a:avLst/>
          </a:prstGeom>
          <a:ln w="127000" cap="rnd">
            <a:solidFill>
              <a:schemeClr val="accent2">
                <a:lumMod val="60000"/>
                <a:lumOff val="40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4" name="Segnaposto contenuto 3"/>
          <p:cNvSpPr>
            <a:spLocks noGrp="1"/>
          </p:cNvSpPr>
          <p:nvPr>
            <p:ph sz="half" idx="2"/>
          </p:nvPr>
        </p:nvSpPr>
        <p:spPr>
          <a:xfrm>
            <a:off x="4286248" y="714356"/>
            <a:ext cx="3643338" cy="5305444"/>
          </a:xfrm>
        </p:spPr>
        <p:style>
          <a:lnRef idx="1">
            <a:schemeClr val="accent2"/>
          </a:lnRef>
          <a:fillRef idx="2">
            <a:schemeClr val="accent2"/>
          </a:fillRef>
          <a:effectRef idx="1">
            <a:schemeClr val="accent2"/>
          </a:effectRef>
          <a:fontRef idx="minor">
            <a:schemeClr val="dk1"/>
          </a:fontRef>
        </p:style>
        <p:txBody>
          <a:bodyPr>
            <a:normAutofit fontScale="92500" lnSpcReduction="20000"/>
          </a:bodyPr>
          <a:lstStyle/>
          <a:p>
            <a:pPr>
              <a:buFont typeface="Wingdings" pitchFamily="2" charset="2"/>
              <a:buChar char="q"/>
            </a:pPr>
            <a:r>
              <a:rPr lang="fr-FR"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C’est alors qu’il eut un éclair brillant et une vieille femme apparut dans un coin de la </a:t>
            </a:r>
            <a:r>
              <a:rPr lang="fr-FR"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cuisine</a:t>
            </a:r>
            <a:r>
              <a:rPr lang="fr-FR"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t>
            </a:r>
            <a:br>
              <a:rPr lang="fr-FR"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fr-FR"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Qui ... Qui êtes-vous ?  bégaya Cendrillon. </a:t>
            </a:r>
            <a:br>
              <a:rPr lang="fr-FR"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fr-FR"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Je suis ta bonne fée. Tu es orpheline et tous les orphelins ont une bonne fée. </a:t>
            </a:r>
            <a:r>
              <a:rPr lang="fr-FR"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fr-FR"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endParaRPr lang="it-IT"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buFont typeface="Wingdings" pitchFamily="2" charset="2"/>
              <a:buChar char="q"/>
            </a:pPr>
            <a:r>
              <a:rPr lang="fr-FR"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Tu vas aller au bal du roi. Rapporte-moi une citrouille ! »</a:t>
            </a:r>
            <a:endParaRPr lang="it-IT"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buFont typeface="Wingdings" pitchFamily="2" charset="2"/>
              <a:buChar char="q"/>
            </a:pPr>
            <a:endParaRPr lang="it-IT"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scene3d>
              <a:camera prst="orthographicFront"/>
              <a:lightRig rig="threePt" dir="t"/>
            </a:scene3d>
            <a:sp3d extrusionH="57150">
              <a:bevelT w="38100" h="38100"/>
            </a:sp3d>
          </a:bodyPr>
          <a:lstStyle/>
          <a:p>
            <a:pPr algn="ctr"/>
            <a:endParaRPr lang="it-IT" sz="8000" dirty="0"/>
          </a:p>
        </p:txBody>
      </p:sp>
      <p:sp>
        <p:nvSpPr>
          <p:cNvPr id="3" name="Segnaposto contenuto 2"/>
          <p:cNvSpPr>
            <a:spLocks noGrp="1"/>
          </p:cNvSpPr>
          <p:nvPr>
            <p:ph sz="half" idx="1"/>
          </p:nvPr>
        </p:nvSpPr>
        <p:spPr>
          <a:xfrm>
            <a:off x="214282" y="1071546"/>
            <a:ext cx="4000528" cy="5214974"/>
          </a:xfrm>
        </p:spPr>
        <p:style>
          <a:lnRef idx="1">
            <a:schemeClr val="accent2"/>
          </a:lnRef>
          <a:fillRef idx="2">
            <a:schemeClr val="accent2"/>
          </a:fillRef>
          <a:effectRef idx="1">
            <a:schemeClr val="accent2"/>
          </a:effectRef>
          <a:fontRef idx="minor">
            <a:schemeClr val="dk1"/>
          </a:fontRef>
        </p:style>
        <p:txBody>
          <a:bodyPr>
            <a:normAutofit lnSpcReduction="10000"/>
          </a:bodyPr>
          <a:lstStyle/>
          <a:p>
            <a:pPr>
              <a:buFont typeface="Wingdings" pitchFamily="2" charset="2"/>
              <a:buChar char="q"/>
            </a:pPr>
            <a:r>
              <a:rPr lang="fr-FR" sz="3200"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Cendrillon courut dans le jardin et cueillit une grande citrouille orange. La bonne fée tapota la citrouille avec sa baguette magique et elle se transforma en un carrosse doré.</a:t>
            </a:r>
            <a:endParaRPr lang="it-IT" sz="3200"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buFont typeface="Wingdings" pitchFamily="2" charset="2"/>
              <a:buChar char="q"/>
            </a:pPr>
            <a:r>
              <a:rPr lang="fr-FR" sz="3200"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 Venez par ici, petites souris ! </a:t>
            </a:r>
            <a:endParaRPr lang="it-IT" sz="3200" i="1" dirty="0" smtClean="0">
              <a:ln>
                <a:solidFill>
                  <a:sysClr val="windowText" lastClr="000000"/>
                </a:solidFill>
              </a:ln>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buFont typeface="Wingdings" pitchFamily="2" charset="2"/>
              <a:buChar char="q"/>
            </a:pPr>
            <a:endParaRPr lang="it-IT" dirty="0"/>
          </a:p>
        </p:txBody>
      </p:sp>
      <p:pic>
        <p:nvPicPr>
          <p:cNvPr id="5" name="Segnaposto contenuto 4" descr="201508077_2.jpg"/>
          <p:cNvPicPr>
            <a:picLocks noGrp="1" noChangeAspect="1"/>
          </p:cNvPicPr>
          <p:nvPr>
            <p:ph sz="half" idx="2"/>
          </p:nvPr>
        </p:nvPicPr>
        <p:blipFill>
          <a:blip r:embed="rId2"/>
          <a:stretch>
            <a:fillRect/>
          </a:stretch>
        </p:blipFill>
        <p:spPr>
          <a:xfrm>
            <a:off x="4643438" y="2000240"/>
            <a:ext cx="3143272" cy="3657600"/>
          </a:xfrm>
          <a:prstGeom prst="round2DiagRect">
            <a:avLst>
              <a:gd name="adj1" fmla="val 16667"/>
              <a:gd name="adj2" fmla="val 0"/>
            </a:avLst>
          </a:prstGeom>
          <a:ln w="88900" cap="sq">
            <a:solidFill>
              <a:schemeClr val="accent2">
                <a:lumMod val="60000"/>
                <a:lumOff val="40000"/>
              </a:schemeClr>
            </a:solidFill>
            <a:miter lim="800000"/>
          </a:ln>
          <a:effectLst>
            <a:outerShdw blurRad="254000" algn="tl" rotWithShape="0">
              <a:srgbClr val="000000">
                <a:alpha val="43000"/>
              </a:srgbClr>
            </a:outerShdw>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to">
  <a:themeElements>
    <a:clrScheme name="Mi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Mito">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ito">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155</TotalTime>
  <Words>369</Words>
  <Application>Microsoft Office PowerPoint</Application>
  <PresentationFormat>Presentazione su schermo (4:3)</PresentationFormat>
  <Paragraphs>51</Paragraphs>
  <Slides>20</Slides>
  <Notes>0</Notes>
  <HiddenSlides>0</HiddenSlides>
  <MMClips>0</MMClips>
  <ScaleCrop>false</ScaleCrop>
  <HeadingPairs>
    <vt:vector size="4" baseType="variant">
      <vt:variant>
        <vt:lpstr>Tema</vt:lpstr>
      </vt:variant>
      <vt:variant>
        <vt:i4>1</vt:i4>
      </vt:variant>
      <vt:variant>
        <vt:lpstr>Titoli diapositive</vt:lpstr>
      </vt:variant>
      <vt:variant>
        <vt:i4>20</vt:i4>
      </vt:variant>
    </vt:vector>
  </HeadingPairs>
  <TitlesOfParts>
    <vt:vector size="21" baseType="lpstr">
      <vt:lpstr>Mito</vt:lpstr>
      <vt:lpstr>CENDRILLON</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CENDRILLON</dc:title>
  <dc:creator>pc1</dc:creator>
  <cp:lastModifiedBy>dell10</cp:lastModifiedBy>
  <cp:revision>17</cp:revision>
  <dcterms:created xsi:type="dcterms:W3CDTF">2019-06-03T14:26:07Z</dcterms:created>
  <dcterms:modified xsi:type="dcterms:W3CDTF">2019-06-05T14:58:39Z</dcterms:modified>
</cp:coreProperties>
</file>