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4" r:id="rId11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578" autoAdjust="0"/>
    <p:restoredTop sz="94660"/>
  </p:normalViewPr>
  <p:slideViewPr>
    <p:cSldViewPr snapToGrid="0">
      <p:cViewPr>
        <p:scale>
          <a:sx n="66" d="100"/>
          <a:sy n="66" d="100"/>
        </p:scale>
        <p:origin x="619" y="49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C4D7DEE-BDB2-7BC6-F4AB-C763C93BC3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73119275-3381-3ED0-0E03-A32F69253D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9AE078C-E6A4-A2F0-08DD-F9BCAD2561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C5753-18DB-4AD5-8398-8D719780BA63}" type="datetimeFigureOut">
              <a:rPr lang="it-IT" smtClean="0"/>
              <a:t>19/10/2023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BED363B-DE86-2402-8829-9CCB25FFF4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DD569B0-CBB5-631A-49DD-43DDAD76E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03C9C-4D66-4FDC-89E5-FF822ACC12D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787539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7F41DD1-CAE0-19F3-9E10-3FBD963B89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A93E498F-CA88-5518-CD95-342CAFE18B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A887B3B-20A5-AB51-7288-D2B3B9473F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C5753-18DB-4AD5-8398-8D719780BA63}" type="datetimeFigureOut">
              <a:rPr lang="it-IT" smtClean="0"/>
              <a:t>19/10/2023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1E8C21E-6C5D-17BD-1FEE-34331BADF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AD0E257-07EF-91AB-71C6-77CACDD50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03C9C-4D66-4FDC-89E5-FF822ACC12D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224073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8C647029-937D-9BAD-03DA-BB2D44E2F9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CC7D5304-AE78-1BD6-EDB9-44990E1AFC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DCBFFA5-87A5-135B-307A-BC4940684C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C5753-18DB-4AD5-8398-8D719780BA63}" type="datetimeFigureOut">
              <a:rPr lang="it-IT" smtClean="0"/>
              <a:t>19/10/2023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2EE5B33-C4EA-30BC-64A7-358E1EDCA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58B35E7-7C0C-43DB-D34C-B288799E2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03C9C-4D66-4FDC-89E5-FF822ACC12D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119251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13AB2D7-9492-15F5-7D2A-C071E5ADED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8334B7D-A9DC-AF64-9B4A-888955A1A9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29890EF-2EA0-7979-6736-D0AFB2023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C5753-18DB-4AD5-8398-8D719780BA63}" type="datetimeFigureOut">
              <a:rPr lang="it-IT" smtClean="0"/>
              <a:t>19/10/2023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21B6235-FC34-E569-38CC-10CD0FCFA8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0AC5390-CA69-74CD-B60D-07210C95D9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03C9C-4D66-4FDC-89E5-FF822ACC12D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966292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CA88A5C-899A-CCD9-78F0-BE35958100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77990EA-846D-E288-C524-12B2DA28F0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C34D6FA-8285-9817-BD11-135BFAB96D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C5753-18DB-4AD5-8398-8D719780BA63}" type="datetimeFigureOut">
              <a:rPr lang="it-IT" smtClean="0"/>
              <a:t>19/10/2023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D9181CC-7CA7-7842-E657-4E4475C62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1FEC2D8-ECE2-1AAF-3D59-BB63A5B513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03C9C-4D66-4FDC-89E5-FF822ACC12D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859114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BB8BC0C-950D-3AFA-619F-A6D76E3BC7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4B17F14-1E65-0882-522A-54CD1C6CA4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D76DF313-EFA4-8FBC-89CA-A0EE4F1DDD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6172D08-80DE-8F6F-74DE-AD09B9F995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C5753-18DB-4AD5-8398-8D719780BA63}" type="datetimeFigureOut">
              <a:rPr lang="it-IT" smtClean="0"/>
              <a:t>19/10/2023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29733FC-8E62-D800-0536-B2009F6DC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765F3EE-4C10-9726-47D3-D1684F08C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03C9C-4D66-4FDC-89E5-FF822ACC12D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318513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A620E15-5561-A458-D70D-D880E47FE2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B092C60-7DAC-D548-FDF9-5E403792CB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ED615484-ADCC-8B31-4537-5F1C9F2D82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C5749859-C03B-4500-D399-5D251BF91C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24C636BE-0FD4-CAEE-4773-AADA03A128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6A359BC2-8E79-444F-5B03-E300B79AF2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C5753-18DB-4AD5-8398-8D719780BA63}" type="datetimeFigureOut">
              <a:rPr lang="it-IT" smtClean="0"/>
              <a:t>19/10/2023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3D2FFA8-F30D-2DCC-5596-431DAEFE1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4B4D3E10-B0CA-7BE6-39F7-27208B122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03C9C-4D66-4FDC-89E5-FF822ACC12D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12777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B50F2B6-4EBF-1FDB-81FA-6933F0893A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2281EFEA-D778-9EA2-5AD5-257FAD9C2E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C5753-18DB-4AD5-8398-8D719780BA63}" type="datetimeFigureOut">
              <a:rPr lang="it-IT" smtClean="0"/>
              <a:t>19/10/2023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3F6C5429-9B7D-CD13-3C48-D30C2DFB6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17E055DD-2ED9-EBC2-EAEA-7B0214A82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03C9C-4D66-4FDC-89E5-FF822ACC12D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521888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7653CD8C-06BA-93C0-8C55-0465896A75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C5753-18DB-4AD5-8398-8D719780BA63}" type="datetimeFigureOut">
              <a:rPr lang="it-IT" smtClean="0"/>
              <a:t>19/10/2023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64C6F720-5BAB-F822-2970-4222559A0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2E60C13-4C85-0FC5-7C1C-F3FE96F43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03C9C-4D66-4FDC-89E5-FF822ACC12D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08196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2AF2A47-0887-D581-E70A-0ADC0BFB9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878B77D-8AB1-F14D-FB94-2E6F09A3BC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D843E279-747E-906E-9AA2-0C943FE502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64B3109-8D14-DA39-BFED-FE6C831491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C5753-18DB-4AD5-8398-8D719780BA63}" type="datetimeFigureOut">
              <a:rPr lang="it-IT" smtClean="0"/>
              <a:t>19/10/2023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5D1CA1F-DC59-EE42-B1A5-EA10B1D09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031F685-71FF-86A3-B8E6-9D7D5B89D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03C9C-4D66-4FDC-89E5-FF822ACC12D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650888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9C3FF34-174B-4FAD-EF01-C3D5BE302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A31A5A65-2CE9-2739-937A-DB92F2A35D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EA190E8F-77F3-20D2-4C47-A2E6757CBB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BE11DC2-4891-9117-4911-BC85D8CE54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C5753-18DB-4AD5-8398-8D719780BA63}" type="datetimeFigureOut">
              <a:rPr lang="it-IT" smtClean="0"/>
              <a:t>19/10/2023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AEBFE9F-985B-70FC-343B-FDC27A3C1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5D349FF-7913-95DF-5C75-B4C932238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03C9C-4D66-4FDC-89E5-FF822ACC12D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663995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3A7BA47E-EE35-51C6-3021-B5CEC1DF7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C3C2358-6995-64B8-3D5A-3D912B236B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79D4D99-0191-E559-4EA5-2230272807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FC5753-18DB-4AD5-8398-8D719780BA63}" type="datetimeFigureOut">
              <a:rPr lang="it-IT" smtClean="0"/>
              <a:t>19/10/2023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8154857-F05E-CDB3-6A9C-FA17AB6C34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9DEF2C6-8F3C-469E-973D-8F6EEB8243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803C9C-4D66-4FDC-89E5-FF822ACC12D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65016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8B79334C-3CEF-7A52-4D24-557CCD29DD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5644FFD1-AF11-C193-6010-FEFD02682D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3388677"/>
          </a:xfrm>
        </p:spPr>
        <p:txBody>
          <a:bodyPr>
            <a:normAutofit/>
          </a:bodyPr>
          <a:lstStyle/>
          <a:p>
            <a:r>
              <a:rPr lang="it-IT" sz="10000" dirty="0" err="1">
                <a:latin typeface="Impact" panose="020B0806030902050204" pitchFamily="34" charset="0"/>
              </a:rPr>
              <a:t>Our</a:t>
            </a:r>
            <a:r>
              <a:rPr lang="it-IT" sz="10000" dirty="0">
                <a:latin typeface="Impact" panose="020B0806030902050204" pitchFamily="34" charset="0"/>
              </a:rPr>
              <a:t> trip to Malta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3CF3C722-8B61-0514-CBFB-C42AD13E48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4959" y="6035040"/>
            <a:ext cx="4395937" cy="533400"/>
          </a:xfrm>
        </p:spPr>
        <p:txBody>
          <a:bodyPr>
            <a:normAutofit/>
          </a:bodyPr>
          <a:lstStyle/>
          <a:p>
            <a:pPr algn="l"/>
            <a:r>
              <a:rPr lang="it-IT" dirty="0"/>
              <a:t>Marco Carboni e Tommaso Nurra</a:t>
            </a:r>
          </a:p>
        </p:txBody>
      </p:sp>
      <p:sp>
        <p:nvSpPr>
          <p:cNvPr id="4" name="Sottotitolo 2">
            <a:extLst>
              <a:ext uri="{FF2B5EF4-FFF2-40B4-BE49-F238E27FC236}">
                <a16:creationId xmlns:a16="http://schemas.microsoft.com/office/drawing/2014/main" id="{980A95D9-8018-F744-4E54-1C4AB5C4E136}"/>
              </a:ext>
            </a:extLst>
          </p:cNvPr>
          <p:cNvSpPr txBox="1">
            <a:spLocks/>
          </p:cNvSpPr>
          <p:nvPr/>
        </p:nvSpPr>
        <p:spPr>
          <a:xfrm>
            <a:off x="10972800" y="6025391"/>
            <a:ext cx="684843" cy="53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dirty="0"/>
              <a:t>2^F</a:t>
            </a:r>
          </a:p>
        </p:txBody>
      </p:sp>
    </p:spTree>
    <p:extLst>
      <p:ext uri="{BB962C8B-B14F-4D97-AF65-F5344CB8AC3E}">
        <p14:creationId xmlns:p14="http://schemas.microsoft.com/office/powerpoint/2010/main" val="36764056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21CEA1FA-7EB9-2614-8A13-A7492DC439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7720" y="4846320"/>
            <a:ext cx="10530840" cy="172212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it-IT" dirty="0" err="1"/>
              <a:t>It</a:t>
            </a:r>
            <a:r>
              <a:rPr lang="it-IT" dirty="0"/>
              <a:t> </a:t>
            </a:r>
            <a:r>
              <a:rPr lang="it-IT" dirty="0" err="1"/>
              <a:t>was</a:t>
            </a:r>
            <a:r>
              <a:rPr lang="it-IT" dirty="0"/>
              <a:t> a </a:t>
            </a:r>
            <a:r>
              <a:rPr lang="it-IT" dirty="0" err="1"/>
              <a:t>fantastic</a:t>
            </a:r>
            <a:r>
              <a:rPr lang="it-IT" dirty="0"/>
              <a:t> </a:t>
            </a:r>
            <a:r>
              <a:rPr lang="it-IT" dirty="0" err="1"/>
              <a:t>experience</a:t>
            </a:r>
            <a:r>
              <a:rPr lang="it-IT" dirty="0"/>
              <a:t>,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got</a:t>
            </a:r>
            <a:r>
              <a:rPr lang="it-IT" dirty="0"/>
              <a:t> so </a:t>
            </a:r>
            <a:r>
              <a:rPr lang="it-IT" dirty="0" err="1"/>
              <a:t>much</a:t>
            </a:r>
            <a:r>
              <a:rPr lang="it-IT" dirty="0"/>
              <a:t> </a:t>
            </a:r>
            <a:r>
              <a:rPr lang="it-IT" dirty="0" err="1"/>
              <a:t>fun</a:t>
            </a:r>
            <a:r>
              <a:rPr lang="it-IT" dirty="0"/>
              <a:t> and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enjoyed</a:t>
            </a:r>
            <a:r>
              <a:rPr lang="it-IT" dirty="0"/>
              <a:t> </a:t>
            </a:r>
            <a:r>
              <a:rPr lang="it-IT" dirty="0" err="1"/>
              <a:t>it</a:t>
            </a:r>
            <a:r>
              <a:rPr lang="it-IT" dirty="0"/>
              <a:t> so </a:t>
            </a:r>
            <a:r>
              <a:rPr lang="it-IT" dirty="0" err="1"/>
              <a:t>much</a:t>
            </a:r>
            <a:r>
              <a:rPr lang="it-IT" dirty="0"/>
              <a:t>. </a:t>
            </a:r>
            <a:r>
              <a:rPr lang="it-IT" dirty="0" err="1"/>
              <a:t>We’re</a:t>
            </a:r>
            <a:r>
              <a:rPr lang="it-IT" dirty="0"/>
              <a:t> so happy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had</a:t>
            </a:r>
            <a:r>
              <a:rPr lang="it-IT" dirty="0"/>
              <a:t> </a:t>
            </a:r>
            <a:r>
              <a:rPr lang="it-IT" dirty="0" err="1"/>
              <a:t>this</a:t>
            </a:r>
            <a:r>
              <a:rPr lang="it-IT" dirty="0"/>
              <a:t> </a:t>
            </a:r>
            <a:r>
              <a:rPr lang="it-IT" dirty="0" err="1"/>
              <a:t>opportunity</a:t>
            </a:r>
            <a:r>
              <a:rPr lang="it-IT" dirty="0"/>
              <a:t>.  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4A6F4CBD-F8E9-862C-C938-B00EDBA1BC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70" t="10058" b="4861"/>
          <a:stretch/>
        </p:blipFill>
        <p:spPr>
          <a:xfrm>
            <a:off x="822960" y="304800"/>
            <a:ext cx="1053592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13692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CDEDA0D4-733F-576F-302A-0E5B8D4640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it-IT" sz="10000" dirty="0"/>
              <a:t>First day</a:t>
            </a:r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21CEA1FA-7EB9-2614-8A13-A7492DC439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60320"/>
            <a:ext cx="3139440" cy="3616642"/>
          </a:xfrm>
        </p:spPr>
        <p:txBody>
          <a:bodyPr/>
          <a:lstStyle/>
          <a:p>
            <a:pPr marL="0" indent="0" algn="just">
              <a:buNone/>
            </a:pPr>
            <a:r>
              <a:rPr lang="it-IT" dirty="0"/>
              <a:t>On </a:t>
            </a:r>
            <a:r>
              <a:rPr lang="it-IT" dirty="0" err="1"/>
              <a:t>Tuesday</a:t>
            </a:r>
            <a:r>
              <a:rPr lang="it-IT" dirty="0"/>
              <a:t> night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arrived</a:t>
            </a:r>
            <a:r>
              <a:rPr lang="it-IT" dirty="0"/>
              <a:t> </a:t>
            </a:r>
            <a:r>
              <a:rPr lang="it-IT" dirty="0" err="1"/>
              <a:t>at</a:t>
            </a:r>
            <a:r>
              <a:rPr lang="it-IT" dirty="0"/>
              <a:t> Malta with a </a:t>
            </a:r>
            <a:r>
              <a:rPr lang="it-IT" dirty="0" err="1"/>
              <a:t>plane</a:t>
            </a:r>
            <a:r>
              <a:rPr lang="it-IT" dirty="0"/>
              <a:t> from Cagliari. </a:t>
            </a:r>
            <a:r>
              <a:rPr lang="it-IT" dirty="0" err="1"/>
              <a:t>As</a:t>
            </a:r>
            <a:r>
              <a:rPr lang="it-IT" dirty="0"/>
              <a:t> </a:t>
            </a:r>
            <a:r>
              <a:rPr lang="it-IT" dirty="0" err="1"/>
              <a:t>soon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arrived</a:t>
            </a:r>
            <a:r>
              <a:rPr lang="it-IT" dirty="0"/>
              <a:t>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got</a:t>
            </a:r>
            <a:r>
              <a:rPr lang="it-IT" dirty="0"/>
              <a:t> to the Salini Resort, </a:t>
            </a:r>
            <a:r>
              <a:rPr lang="it-IT" dirty="0" err="1"/>
              <a:t>were</a:t>
            </a:r>
            <a:r>
              <a:rPr lang="it-IT" dirty="0"/>
              <a:t>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stayed</a:t>
            </a:r>
            <a:r>
              <a:rPr lang="it-IT" dirty="0"/>
              <a:t> for </a:t>
            </a:r>
            <a:r>
              <a:rPr lang="it-IT" dirty="0" err="1"/>
              <a:t>all</a:t>
            </a:r>
            <a:r>
              <a:rPr lang="it-IT" dirty="0"/>
              <a:t> the nights. </a:t>
            </a:r>
          </a:p>
        </p:txBody>
      </p:sp>
      <p:pic>
        <p:nvPicPr>
          <p:cNvPr id="1026" name="Picture 2" descr="Salini Resort | LinkedIn">
            <a:extLst>
              <a:ext uri="{FF2B5EF4-FFF2-40B4-BE49-F238E27FC236}">
                <a16:creationId xmlns:a16="http://schemas.microsoft.com/office/drawing/2014/main" id="{EB2B5366-2B3D-20CF-E48D-456CB1D1DF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5457" y="1867188"/>
            <a:ext cx="5924161" cy="3850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0916615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CDEDA0D4-733F-576F-302A-0E5B8D4640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it-IT" sz="10000" dirty="0"/>
              <a:t>Second day</a:t>
            </a:r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21CEA1FA-7EB9-2614-8A13-A7492DC439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60320"/>
            <a:ext cx="4724400" cy="3616642"/>
          </a:xfrm>
        </p:spPr>
        <p:txBody>
          <a:bodyPr/>
          <a:lstStyle/>
          <a:p>
            <a:pPr marL="0" indent="0" algn="just">
              <a:buNone/>
            </a:pPr>
            <a:r>
              <a:rPr lang="it-IT" dirty="0"/>
              <a:t>On Wednesday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got</a:t>
            </a:r>
            <a:r>
              <a:rPr lang="it-IT" dirty="0"/>
              <a:t> a bit of </a:t>
            </a:r>
            <a:r>
              <a:rPr lang="it-IT" dirty="0" err="1"/>
              <a:t>rest</a:t>
            </a:r>
            <a:r>
              <a:rPr lang="it-IT" dirty="0"/>
              <a:t> and </a:t>
            </a:r>
            <a:r>
              <a:rPr lang="it-IT" dirty="0" err="1"/>
              <a:t>then</a:t>
            </a:r>
            <a:r>
              <a:rPr lang="it-IT" dirty="0"/>
              <a:t>, in the </a:t>
            </a:r>
            <a:r>
              <a:rPr lang="it-IT" dirty="0" err="1"/>
              <a:t>afternoon</a:t>
            </a:r>
            <a:r>
              <a:rPr lang="it-IT" dirty="0"/>
              <a:t>,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went</a:t>
            </a:r>
            <a:r>
              <a:rPr lang="it-IT" dirty="0"/>
              <a:t> to the </a:t>
            </a:r>
            <a:r>
              <a:rPr lang="it-IT" dirty="0" err="1"/>
              <a:t>lesson</a:t>
            </a:r>
            <a:r>
              <a:rPr lang="it-IT" dirty="0"/>
              <a:t>. </a:t>
            </a:r>
            <a:r>
              <a:rPr lang="it-IT" dirty="0" err="1"/>
              <a:t>It</a:t>
            </a:r>
            <a:r>
              <a:rPr lang="it-IT" dirty="0"/>
              <a:t> </a:t>
            </a:r>
            <a:r>
              <a:rPr lang="it-IT" dirty="0" err="1"/>
              <a:t>lasted</a:t>
            </a:r>
            <a:r>
              <a:rPr lang="it-IT" dirty="0"/>
              <a:t> </a:t>
            </a:r>
            <a:r>
              <a:rPr lang="it-IT" dirty="0" err="1"/>
              <a:t>four</a:t>
            </a:r>
            <a:r>
              <a:rPr lang="it-IT" dirty="0"/>
              <a:t> hours and </a:t>
            </a:r>
            <a:r>
              <a:rPr lang="it-IT" dirty="0" err="1"/>
              <a:t>fifteen</a:t>
            </a:r>
            <a:r>
              <a:rPr lang="it-IT" dirty="0"/>
              <a:t> minutes with </a:t>
            </a:r>
            <a:r>
              <a:rPr lang="it-IT" dirty="0" err="1"/>
              <a:t>two</a:t>
            </a:r>
            <a:r>
              <a:rPr lang="it-IT" dirty="0"/>
              <a:t> </a:t>
            </a:r>
            <a:r>
              <a:rPr lang="it-IT" dirty="0" err="1"/>
              <a:t>recreations</a:t>
            </a:r>
            <a:r>
              <a:rPr lang="it-IT" dirty="0"/>
              <a:t>. 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0131E9F3-199B-76F0-504C-D5DD21ED5B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5500" y="1946910"/>
            <a:ext cx="5715000" cy="384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30831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CDEDA0D4-733F-576F-302A-0E5B8D4640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it-IT" sz="10000" dirty="0"/>
              <a:t>Third day</a:t>
            </a:r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21CEA1FA-7EB9-2614-8A13-A7492DC439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48840"/>
            <a:ext cx="4724400" cy="4028122"/>
          </a:xfrm>
        </p:spPr>
        <p:txBody>
          <a:bodyPr/>
          <a:lstStyle/>
          <a:p>
            <a:pPr marL="0" indent="0" algn="just">
              <a:buNone/>
            </a:pPr>
            <a:r>
              <a:rPr lang="it-IT" dirty="0"/>
              <a:t>On </a:t>
            </a:r>
            <a:r>
              <a:rPr lang="it-IT" dirty="0" err="1"/>
              <a:t>Thursday</a:t>
            </a:r>
            <a:r>
              <a:rPr lang="it-IT" dirty="0"/>
              <a:t>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went</a:t>
            </a:r>
            <a:r>
              <a:rPr lang="it-IT" dirty="0"/>
              <a:t> on a boat trip, from 9:00 to 11:45, to </a:t>
            </a:r>
            <a:r>
              <a:rPr lang="it-IT" dirty="0" err="1"/>
              <a:t>visit</a:t>
            </a:r>
            <a:r>
              <a:rPr lang="it-IT" dirty="0"/>
              <a:t> the </a:t>
            </a:r>
            <a:r>
              <a:rPr lang="it-IT" dirty="0" err="1"/>
              <a:t>coasts</a:t>
            </a:r>
            <a:r>
              <a:rPr lang="it-IT" dirty="0"/>
              <a:t> of La Valletta, the capital of Malta.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also</a:t>
            </a:r>
            <a:r>
              <a:rPr lang="it-IT" dirty="0"/>
              <a:t> </a:t>
            </a:r>
            <a:r>
              <a:rPr lang="it-IT" dirty="0" err="1"/>
              <a:t>went</a:t>
            </a:r>
            <a:r>
              <a:rPr lang="it-IT" dirty="0"/>
              <a:t> in a </a:t>
            </a:r>
            <a:r>
              <a:rPr lang="it-IT" dirty="0" err="1"/>
              <a:t>mall</a:t>
            </a:r>
            <a:r>
              <a:rPr lang="it-IT" dirty="0"/>
              <a:t> </a:t>
            </a:r>
            <a:r>
              <a:rPr lang="it-IT" dirty="0" err="1"/>
              <a:t>where</a:t>
            </a:r>
            <a:r>
              <a:rPr lang="it-IT" dirty="0"/>
              <a:t>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had</a:t>
            </a:r>
            <a:r>
              <a:rPr lang="it-IT" dirty="0"/>
              <a:t> lunch and </a:t>
            </a:r>
            <a:r>
              <a:rPr lang="it-IT" dirty="0" err="1"/>
              <a:t>had</a:t>
            </a:r>
            <a:r>
              <a:rPr lang="it-IT" dirty="0"/>
              <a:t> a break </a:t>
            </a:r>
            <a:r>
              <a:rPr lang="it-IT" dirty="0" err="1"/>
              <a:t>until</a:t>
            </a:r>
            <a:r>
              <a:rPr lang="it-IT" dirty="0"/>
              <a:t> 13:45, </a:t>
            </a:r>
            <a:r>
              <a:rPr lang="it-IT" dirty="0" err="1"/>
              <a:t>when</a:t>
            </a:r>
            <a:r>
              <a:rPr lang="it-IT" dirty="0"/>
              <a:t> the bus </a:t>
            </a:r>
            <a:r>
              <a:rPr lang="it-IT" dirty="0" err="1"/>
              <a:t>got</a:t>
            </a:r>
            <a:r>
              <a:rPr lang="it-IT" dirty="0"/>
              <a:t> </a:t>
            </a:r>
            <a:r>
              <a:rPr lang="it-IT" dirty="0" err="1"/>
              <a:t>us</a:t>
            </a:r>
            <a:r>
              <a:rPr lang="it-IT" dirty="0"/>
              <a:t> back to the hotel , </a:t>
            </a:r>
            <a:r>
              <a:rPr lang="it-IT" dirty="0" err="1"/>
              <a:t>where</a:t>
            </a:r>
            <a:r>
              <a:rPr lang="it-IT" dirty="0"/>
              <a:t>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spent</a:t>
            </a:r>
            <a:r>
              <a:rPr lang="it-IT" dirty="0"/>
              <a:t> the </a:t>
            </a:r>
            <a:r>
              <a:rPr lang="it-IT" dirty="0" err="1"/>
              <a:t>rest</a:t>
            </a:r>
            <a:r>
              <a:rPr lang="it-IT" dirty="0"/>
              <a:t> of the day. 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021BF1B3-627A-6282-84DD-DA2F612AEC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250" r="10499"/>
          <a:stretch/>
        </p:blipFill>
        <p:spPr>
          <a:xfrm>
            <a:off x="5775960" y="1903422"/>
            <a:ext cx="6035040" cy="4162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4630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CDEDA0D4-733F-576F-302A-0E5B8D4640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it-IT" sz="10000" dirty="0" err="1"/>
              <a:t>Fourth</a:t>
            </a:r>
            <a:r>
              <a:rPr lang="it-IT" sz="10000" dirty="0"/>
              <a:t> day</a:t>
            </a:r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21CEA1FA-7EB9-2614-8A13-A7492DC439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8400"/>
            <a:ext cx="4724400" cy="3738562"/>
          </a:xfrm>
        </p:spPr>
        <p:txBody>
          <a:bodyPr/>
          <a:lstStyle/>
          <a:p>
            <a:pPr marL="0" indent="0" algn="just">
              <a:buNone/>
            </a:pPr>
            <a:r>
              <a:rPr lang="it-IT" dirty="0"/>
              <a:t>On </a:t>
            </a:r>
            <a:r>
              <a:rPr lang="it-IT" dirty="0" err="1"/>
              <a:t>Friday</a:t>
            </a:r>
            <a:r>
              <a:rPr lang="it-IT" dirty="0"/>
              <a:t> </a:t>
            </a:r>
            <a:r>
              <a:rPr lang="it-IT" dirty="0" err="1"/>
              <a:t>morning</a:t>
            </a:r>
            <a:r>
              <a:rPr lang="it-IT" dirty="0"/>
              <a:t>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went</a:t>
            </a:r>
            <a:r>
              <a:rPr lang="it-IT" dirty="0"/>
              <a:t> to the cinema to </a:t>
            </a:r>
            <a:r>
              <a:rPr lang="it-IT" dirty="0" err="1"/>
              <a:t>watch</a:t>
            </a:r>
            <a:r>
              <a:rPr lang="it-IT" dirty="0"/>
              <a:t> a mini-film </a:t>
            </a:r>
            <a:r>
              <a:rPr lang="it-IT" dirty="0" err="1"/>
              <a:t>about</a:t>
            </a:r>
            <a:r>
              <a:rPr lang="it-IT" dirty="0"/>
              <a:t> the </a:t>
            </a:r>
            <a:r>
              <a:rPr lang="it-IT" dirty="0" err="1"/>
              <a:t>origins</a:t>
            </a:r>
            <a:r>
              <a:rPr lang="it-IT" dirty="0"/>
              <a:t> of Malta and </a:t>
            </a:r>
            <a:r>
              <a:rPr lang="it-IT" dirty="0" err="1"/>
              <a:t>its</a:t>
            </a:r>
            <a:r>
              <a:rPr lang="it-IT" dirty="0"/>
              <a:t> </a:t>
            </a:r>
            <a:r>
              <a:rPr lang="it-IT" dirty="0" err="1"/>
              <a:t>conquers</a:t>
            </a:r>
            <a:r>
              <a:rPr lang="it-IT" dirty="0"/>
              <a:t>. </a:t>
            </a:r>
            <a:r>
              <a:rPr lang="it-IT" dirty="0" err="1"/>
              <a:t>It</a:t>
            </a:r>
            <a:r>
              <a:rPr lang="it-IT" dirty="0"/>
              <a:t> </a:t>
            </a:r>
            <a:r>
              <a:rPr lang="it-IT" dirty="0" err="1"/>
              <a:t>was</a:t>
            </a:r>
            <a:r>
              <a:rPr lang="it-IT" dirty="0"/>
              <a:t> </a:t>
            </a:r>
            <a:r>
              <a:rPr lang="it-IT" dirty="0" err="1"/>
              <a:t>colled</a:t>
            </a:r>
            <a:r>
              <a:rPr lang="it-IT" dirty="0"/>
              <a:t> «The Malta Experience». </a:t>
            </a:r>
            <a:r>
              <a:rPr lang="it-IT" dirty="0" err="1"/>
              <a:t>Then</a:t>
            </a:r>
            <a:r>
              <a:rPr lang="it-IT" dirty="0"/>
              <a:t>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had</a:t>
            </a:r>
            <a:r>
              <a:rPr lang="it-IT" dirty="0"/>
              <a:t> lunch and </a:t>
            </a:r>
            <a:r>
              <a:rPr lang="it-IT" dirty="0" err="1"/>
              <a:t>got</a:t>
            </a:r>
            <a:r>
              <a:rPr lang="it-IT" dirty="0"/>
              <a:t> back </a:t>
            </a:r>
            <a:r>
              <a:rPr lang="it-IT" dirty="0" err="1"/>
              <a:t>at</a:t>
            </a:r>
            <a:r>
              <a:rPr lang="it-IT" dirty="0"/>
              <a:t> the hotel to go to English </a:t>
            </a:r>
            <a:r>
              <a:rPr lang="it-IT" dirty="0" err="1"/>
              <a:t>lesson</a:t>
            </a:r>
            <a:r>
              <a:rPr lang="it-IT" dirty="0"/>
              <a:t>.</a:t>
            </a:r>
          </a:p>
        </p:txBody>
      </p:sp>
      <p:pic>
        <p:nvPicPr>
          <p:cNvPr id="2050" name="Picture 2" descr="THE MALTA EXPERIENCE: Tutto quello che c'è da sapere (AGGIORNATO 2023) -  Tripadvisor">
            <a:extLst>
              <a:ext uri="{FF2B5EF4-FFF2-40B4-BE49-F238E27FC236}">
                <a16:creationId xmlns:a16="http://schemas.microsoft.com/office/drawing/2014/main" id="{A1DD3FB3-C0BC-DAE7-3D46-36FB0BC3A4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8139" y="1331086"/>
            <a:ext cx="4752372" cy="4752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6021467"/>
      </p:ext>
    </p:extLst>
  </p:cSld>
  <p:clrMapOvr>
    <a:masterClrMapping/>
  </p:clrMapOvr>
  <p:transition spd="slow">
    <p:randomBar dir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CDEDA0D4-733F-576F-302A-0E5B8D4640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it-IT" sz="10000" dirty="0"/>
              <a:t>Fifth day</a:t>
            </a:r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21CEA1FA-7EB9-2614-8A13-A7492DC439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96440"/>
            <a:ext cx="5852160" cy="418052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it-IT" dirty="0"/>
              <a:t>On </a:t>
            </a:r>
            <a:r>
              <a:rPr lang="it-IT" dirty="0" err="1"/>
              <a:t>Saturday</a:t>
            </a:r>
            <a:r>
              <a:rPr lang="it-IT" dirty="0"/>
              <a:t> </a:t>
            </a:r>
            <a:r>
              <a:rPr lang="it-IT" dirty="0" err="1"/>
              <a:t>at</a:t>
            </a:r>
            <a:r>
              <a:rPr lang="it-IT" dirty="0"/>
              <a:t> 9:00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went</a:t>
            </a:r>
            <a:r>
              <a:rPr lang="it-IT" dirty="0"/>
              <a:t> to the </a:t>
            </a:r>
            <a:r>
              <a:rPr lang="it-IT" dirty="0" err="1"/>
              <a:t>Craft</a:t>
            </a:r>
            <a:r>
              <a:rPr lang="it-IT" dirty="0"/>
              <a:t> Village, </a:t>
            </a:r>
            <a:r>
              <a:rPr lang="it-IT" dirty="0" err="1"/>
              <a:t>there</a:t>
            </a:r>
            <a:r>
              <a:rPr lang="it-IT" dirty="0"/>
              <a:t> </a:t>
            </a:r>
            <a:r>
              <a:rPr lang="it-IT" dirty="0" err="1"/>
              <a:t>they</a:t>
            </a:r>
            <a:r>
              <a:rPr lang="it-IT" dirty="0"/>
              <a:t> </a:t>
            </a:r>
            <a:r>
              <a:rPr lang="it-IT" dirty="0" err="1"/>
              <a:t>explained</a:t>
            </a:r>
            <a:r>
              <a:rPr lang="it-IT" dirty="0"/>
              <a:t> to </a:t>
            </a:r>
            <a:r>
              <a:rPr lang="it-IT" dirty="0" err="1"/>
              <a:t>us</a:t>
            </a:r>
            <a:r>
              <a:rPr lang="it-IT" dirty="0"/>
              <a:t> the </a:t>
            </a:r>
            <a:r>
              <a:rPr lang="it-IT" dirty="0" err="1"/>
              <a:t>tecniques</a:t>
            </a:r>
            <a:r>
              <a:rPr lang="it-IT" dirty="0"/>
              <a:t> to make </a:t>
            </a:r>
            <a:r>
              <a:rPr lang="it-IT" dirty="0" err="1"/>
              <a:t>sculptures</a:t>
            </a:r>
            <a:r>
              <a:rPr lang="it-IT" dirty="0"/>
              <a:t> and </a:t>
            </a:r>
            <a:r>
              <a:rPr lang="it-IT" dirty="0" err="1"/>
              <a:t>various</a:t>
            </a:r>
            <a:r>
              <a:rPr lang="it-IT" dirty="0"/>
              <a:t> glass </a:t>
            </a:r>
            <a:r>
              <a:rPr lang="it-IT" dirty="0" err="1"/>
              <a:t>objects</a:t>
            </a:r>
            <a:r>
              <a:rPr lang="it-IT" dirty="0"/>
              <a:t>.  After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went</a:t>
            </a:r>
            <a:r>
              <a:rPr lang="it-IT" dirty="0"/>
              <a:t> shopping, and </a:t>
            </a:r>
            <a:r>
              <a:rPr lang="it-IT" dirty="0" err="1"/>
              <a:t>then</a:t>
            </a:r>
            <a:r>
              <a:rPr lang="it-IT" dirty="0"/>
              <a:t>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went</a:t>
            </a:r>
            <a:r>
              <a:rPr lang="it-IT" dirty="0"/>
              <a:t> to the </a:t>
            </a:r>
            <a:r>
              <a:rPr lang="it-IT" dirty="0" err="1"/>
              <a:t>famous</a:t>
            </a:r>
            <a:r>
              <a:rPr lang="it-IT" dirty="0"/>
              <a:t> Blue </a:t>
            </a:r>
            <a:r>
              <a:rPr lang="it-IT" dirty="0" err="1"/>
              <a:t>Lagoon</a:t>
            </a:r>
            <a:r>
              <a:rPr lang="it-IT" dirty="0"/>
              <a:t> Caves, </a:t>
            </a:r>
            <a:r>
              <a:rPr lang="it-IT" dirty="0" err="1"/>
              <a:t>even</a:t>
            </a:r>
            <a:r>
              <a:rPr lang="it-IT" dirty="0"/>
              <a:t> </a:t>
            </a:r>
            <a:r>
              <a:rPr lang="it-IT" dirty="0" err="1"/>
              <a:t>if</a:t>
            </a:r>
            <a:r>
              <a:rPr lang="it-IT" dirty="0"/>
              <a:t> the </a:t>
            </a:r>
            <a:r>
              <a:rPr lang="it-IT" dirty="0" err="1"/>
              <a:t>sea</a:t>
            </a:r>
            <a:r>
              <a:rPr lang="it-IT" dirty="0"/>
              <a:t> </a:t>
            </a:r>
            <a:r>
              <a:rPr lang="it-IT" dirty="0" err="1"/>
              <a:t>was</a:t>
            </a:r>
            <a:r>
              <a:rPr lang="it-IT" dirty="0"/>
              <a:t> </a:t>
            </a:r>
            <a:r>
              <a:rPr lang="it-IT" dirty="0" err="1"/>
              <a:t>not</a:t>
            </a:r>
            <a:r>
              <a:rPr lang="it-IT" dirty="0"/>
              <a:t> the best </a:t>
            </a:r>
            <a:r>
              <a:rPr lang="it-IT" dirty="0" err="1"/>
              <a:t>they</a:t>
            </a:r>
            <a:r>
              <a:rPr lang="it-IT" dirty="0"/>
              <a:t> </a:t>
            </a:r>
            <a:r>
              <a:rPr lang="it-IT" dirty="0" err="1"/>
              <a:t>were</a:t>
            </a:r>
            <a:r>
              <a:rPr lang="it-IT" dirty="0"/>
              <a:t> </a:t>
            </a:r>
            <a:r>
              <a:rPr lang="it-IT" dirty="0" err="1"/>
              <a:t>fantastic</a:t>
            </a:r>
            <a:r>
              <a:rPr lang="it-IT" dirty="0"/>
              <a:t>. 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evening</a:t>
            </a:r>
            <a:r>
              <a:rPr lang="it-IT" dirty="0"/>
              <a:t>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went</a:t>
            </a:r>
            <a:r>
              <a:rPr lang="it-IT" dirty="0"/>
              <a:t> to the karaoke, and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had</a:t>
            </a:r>
            <a:r>
              <a:rPr lang="it-IT" dirty="0"/>
              <a:t> so </a:t>
            </a:r>
            <a:r>
              <a:rPr lang="it-IT" dirty="0" err="1"/>
              <a:t>much</a:t>
            </a:r>
            <a:r>
              <a:rPr lang="it-IT" dirty="0"/>
              <a:t> </a:t>
            </a:r>
            <a:r>
              <a:rPr lang="it-IT" dirty="0" err="1"/>
              <a:t>fun</a:t>
            </a:r>
            <a:r>
              <a:rPr lang="it-IT" dirty="0"/>
              <a:t>.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A8642AEF-FB08-D662-6D89-5329ED297E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000"/>
          <a:stretch/>
        </p:blipFill>
        <p:spPr>
          <a:xfrm>
            <a:off x="7244644" y="822960"/>
            <a:ext cx="4109156" cy="5547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5596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CDEDA0D4-733F-576F-302A-0E5B8D4640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it-IT" sz="10000" dirty="0"/>
              <a:t>Sixth day</a:t>
            </a:r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21CEA1FA-7EB9-2614-8A13-A7492DC439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8400"/>
            <a:ext cx="5852160" cy="373856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it-IT" dirty="0"/>
              <a:t>On Sunday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went</a:t>
            </a:r>
            <a:r>
              <a:rPr lang="it-IT" dirty="0"/>
              <a:t> to the </a:t>
            </a:r>
            <a:r>
              <a:rPr lang="it-IT" dirty="0" err="1"/>
              <a:t>acquarium</a:t>
            </a:r>
            <a:r>
              <a:rPr lang="it-IT" dirty="0"/>
              <a:t> and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saw</a:t>
            </a:r>
            <a:r>
              <a:rPr lang="it-IT" dirty="0"/>
              <a:t> </a:t>
            </a:r>
            <a:r>
              <a:rPr lang="it-IT" dirty="0" err="1"/>
              <a:t>every</a:t>
            </a:r>
            <a:r>
              <a:rPr lang="it-IT" dirty="0"/>
              <a:t> </a:t>
            </a:r>
            <a:r>
              <a:rPr lang="it-IT" dirty="0" err="1"/>
              <a:t>type</a:t>
            </a:r>
            <a:r>
              <a:rPr lang="it-IT" dirty="0"/>
              <a:t> of </a:t>
            </a:r>
            <a:r>
              <a:rPr lang="it-IT" dirty="0" err="1"/>
              <a:t>fish</a:t>
            </a:r>
            <a:r>
              <a:rPr lang="it-IT" dirty="0"/>
              <a:t>, </a:t>
            </a:r>
            <a:r>
              <a:rPr lang="it-IT" dirty="0" err="1"/>
              <a:t>then</a:t>
            </a:r>
            <a:r>
              <a:rPr lang="it-IT" dirty="0"/>
              <a:t>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had</a:t>
            </a:r>
            <a:r>
              <a:rPr lang="it-IT" dirty="0"/>
              <a:t> a </a:t>
            </a:r>
            <a:r>
              <a:rPr lang="it-IT" dirty="0" err="1"/>
              <a:t>walk</a:t>
            </a:r>
            <a:r>
              <a:rPr lang="it-IT" dirty="0"/>
              <a:t> in the city and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had</a:t>
            </a:r>
            <a:r>
              <a:rPr lang="it-IT" dirty="0"/>
              <a:t> lunch in a </a:t>
            </a:r>
            <a:r>
              <a:rPr lang="it-IT" dirty="0" err="1"/>
              <a:t>square</a:t>
            </a:r>
            <a:r>
              <a:rPr lang="it-IT" dirty="0"/>
              <a:t>.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got</a:t>
            </a:r>
            <a:r>
              <a:rPr lang="it-IT" dirty="0"/>
              <a:t> back </a:t>
            </a:r>
            <a:r>
              <a:rPr lang="it-IT" dirty="0" err="1"/>
              <a:t>at</a:t>
            </a:r>
            <a:r>
              <a:rPr lang="it-IT" dirty="0"/>
              <a:t> the hotel </a:t>
            </a:r>
            <a:r>
              <a:rPr lang="it-IT" dirty="0" err="1"/>
              <a:t>were</a:t>
            </a:r>
            <a:r>
              <a:rPr lang="it-IT" dirty="0"/>
              <a:t>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had</a:t>
            </a:r>
            <a:r>
              <a:rPr lang="it-IT" dirty="0"/>
              <a:t> free time and </a:t>
            </a:r>
            <a:r>
              <a:rPr lang="it-IT" dirty="0" err="1"/>
              <a:t>dinner</a:t>
            </a:r>
            <a:r>
              <a:rPr lang="it-IT" dirty="0"/>
              <a:t>. Than the bus </a:t>
            </a:r>
            <a:r>
              <a:rPr lang="it-IT" dirty="0" err="1"/>
              <a:t>took</a:t>
            </a:r>
            <a:r>
              <a:rPr lang="it-IT" dirty="0"/>
              <a:t> </a:t>
            </a:r>
            <a:r>
              <a:rPr lang="it-IT" dirty="0" err="1"/>
              <a:t>us</a:t>
            </a:r>
            <a:r>
              <a:rPr lang="it-IT" dirty="0"/>
              <a:t> to the bowling </a:t>
            </a:r>
            <a:r>
              <a:rPr lang="it-IT" dirty="0" err="1"/>
              <a:t>were</a:t>
            </a:r>
            <a:r>
              <a:rPr lang="it-IT" dirty="0"/>
              <a:t>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had</a:t>
            </a:r>
            <a:r>
              <a:rPr lang="it-IT" dirty="0"/>
              <a:t> </a:t>
            </a:r>
            <a:r>
              <a:rPr lang="it-IT" dirty="0" err="1"/>
              <a:t>great</a:t>
            </a:r>
            <a:r>
              <a:rPr lang="it-IT" dirty="0"/>
              <a:t> </a:t>
            </a:r>
            <a:r>
              <a:rPr lang="it-IT" dirty="0" err="1"/>
              <a:t>fun</a:t>
            </a:r>
            <a:r>
              <a:rPr lang="it-IT" dirty="0"/>
              <a:t>. </a:t>
            </a:r>
            <a:r>
              <a:rPr lang="it-IT" dirty="0" err="1"/>
              <a:t>Then</a:t>
            </a:r>
            <a:r>
              <a:rPr lang="it-IT" dirty="0"/>
              <a:t>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got</a:t>
            </a:r>
            <a:r>
              <a:rPr lang="it-IT" dirty="0"/>
              <a:t> </a:t>
            </a:r>
            <a:r>
              <a:rPr lang="it-IT" dirty="0" err="1"/>
              <a:t>at</a:t>
            </a:r>
            <a:r>
              <a:rPr lang="it-IT" dirty="0"/>
              <a:t> the hotel to </a:t>
            </a:r>
            <a:r>
              <a:rPr lang="it-IT" dirty="0" err="1"/>
              <a:t>sleep</a:t>
            </a:r>
            <a:r>
              <a:rPr lang="it-IT" dirty="0"/>
              <a:t>.  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EFF17A86-E029-C3F7-DC63-007B113429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3862" t="-3863" r="-1" b="1"/>
          <a:stretch/>
        </p:blipFill>
        <p:spPr>
          <a:xfrm>
            <a:off x="6642834" y="1798320"/>
            <a:ext cx="5232400" cy="3688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20754"/>
      </p:ext>
    </p:extLst>
  </p:cSld>
  <p:clrMapOvr>
    <a:masterClrMapping/>
  </p:clrMapOvr>
  <p:transition spd="med">
    <p:pull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CDEDA0D4-733F-576F-302A-0E5B8D4640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it-IT" sz="10000" dirty="0" err="1"/>
              <a:t>Seventh</a:t>
            </a:r>
            <a:r>
              <a:rPr lang="it-IT" sz="10000" dirty="0"/>
              <a:t> day</a:t>
            </a:r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21CEA1FA-7EB9-2614-8A13-A7492DC439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8400"/>
            <a:ext cx="5852160" cy="373856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it-IT" dirty="0"/>
              <a:t>On </a:t>
            </a:r>
            <a:r>
              <a:rPr lang="it-IT" dirty="0" err="1"/>
              <a:t>Monday</a:t>
            </a:r>
            <a:r>
              <a:rPr lang="it-IT" dirty="0"/>
              <a:t> </a:t>
            </a:r>
            <a:r>
              <a:rPr lang="it-IT" dirty="0" err="1"/>
              <a:t>morning</a:t>
            </a:r>
            <a:r>
              <a:rPr lang="it-IT" dirty="0"/>
              <a:t> </a:t>
            </a:r>
            <a:r>
              <a:rPr lang="it-IT" dirty="0" err="1"/>
              <a:t>at</a:t>
            </a:r>
            <a:r>
              <a:rPr lang="it-IT" dirty="0"/>
              <a:t> 8:30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went</a:t>
            </a:r>
            <a:r>
              <a:rPr lang="it-IT" dirty="0"/>
              <a:t> to Rabat with </a:t>
            </a:r>
            <a:r>
              <a:rPr lang="it-IT" dirty="0" err="1"/>
              <a:t>our</a:t>
            </a:r>
            <a:r>
              <a:rPr lang="it-IT" dirty="0"/>
              <a:t> guide and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saw</a:t>
            </a:r>
            <a:r>
              <a:rPr lang="it-IT" dirty="0"/>
              <a:t> Vilhena Palace and Cathedral </a:t>
            </a:r>
            <a:r>
              <a:rPr lang="it-IT" dirty="0" err="1"/>
              <a:t>Square</a:t>
            </a:r>
            <a:r>
              <a:rPr lang="it-IT" dirty="0"/>
              <a:t>, </a:t>
            </a:r>
            <a:r>
              <a:rPr lang="it-IT" dirty="0" err="1"/>
              <a:t>were</a:t>
            </a:r>
            <a:r>
              <a:rPr lang="it-IT" dirty="0"/>
              <a:t>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saw</a:t>
            </a:r>
            <a:r>
              <a:rPr lang="it-IT" dirty="0"/>
              <a:t> a bridge with a </a:t>
            </a:r>
            <a:r>
              <a:rPr lang="it-IT" dirty="0" err="1"/>
              <a:t>marvellous</a:t>
            </a:r>
            <a:r>
              <a:rPr lang="it-IT" dirty="0"/>
              <a:t> </a:t>
            </a:r>
            <a:r>
              <a:rPr lang="it-IT" dirty="0" err="1"/>
              <a:t>wiew</a:t>
            </a:r>
            <a:r>
              <a:rPr lang="it-IT" dirty="0"/>
              <a:t>.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also</a:t>
            </a:r>
            <a:r>
              <a:rPr lang="it-IT" dirty="0"/>
              <a:t> </a:t>
            </a:r>
            <a:r>
              <a:rPr lang="it-IT" dirty="0" err="1"/>
              <a:t>went</a:t>
            </a:r>
            <a:r>
              <a:rPr lang="it-IT" dirty="0"/>
              <a:t> to the </a:t>
            </a:r>
            <a:r>
              <a:rPr lang="it-IT" dirty="0" err="1"/>
              <a:t>Xara</a:t>
            </a:r>
            <a:r>
              <a:rPr lang="it-IT" dirty="0"/>
              <a:t> Palace and the </a:t>
            </a:r>
            <a:r>
              <a:rPr lang="it-IT" dirty="0" err="1"/>
              <a:t>Falson</a:t>
            </a:r>
            <a:r>
              <a:rPr lang="it-IT" dirty="0"/>
              <a:t> Palace. After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came</a:t>
            </a:r>
            <a:r>
              <a:rPr lang="it-IT" dirty="0"/>
              <a:t> back </a:t>
            </a:r>
            <a:r>
              <a:rPr lang="it-IT" dirty="0" err="1"/>
              <a:t>at</a:t>
            </a:r>
            <a:r>
              <a:rPr lang="it-IT" dirty="0"/>
              <a:t> the hotel to go to </a:t>
            </a:r>
            <a:r>
              <a:rPr lang="it-IT" dirty="0" err="1"/>
              <a:t>lesson</a:t>
            </a:r>
            <a:r>
              <a:rPr lang="it-IT" dirty="0"/>
              <a:t> and </a:t>
            </a:r>
            <a:r>
              <a:rPr lang="it-IT" dirty="0" err="1"/>
              <a:t>then</a:t>
            </a:r>
            <a:r>
              <a:rPr lang="it-IT" dirty="0"/>
              <a:t> </a:t>
            </a:r>
            <a:r>
              <a:rPr lang="it-IT" dirty="0" err="1"/>
              <a:t>sleep</a:t>
            </a:r>
            <a:r>
              <a:rPr lang="it-IT" dirty="0"/>
              <a:t>.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DD209FC8-4C19-4917-7A35-00C8E3C27C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166" r="14167"/>
          <a:stretch/>
        </p:blipFill>
        <p:spPr>
          <a:xfrm>
            <a:off x="7160090" y="1645920"/>
            <a:ext cx="4528989" cy="4739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59986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CDEDA0D4-733F-576F-302A-0E5B8D4640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it-IT" sz="10000" dirty="0" err="1"/>
              <a:t>Eighth</a:t>
            </a:r>
            <a:r>
              <a:rPr lang="it-IT" sz="10000" dirty="0"/>
              <a:t> day</a:t>
            </a:r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21CEA1FA-7EB9-2614-8A13-A7492DC439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8400"/>
            <a:ext cx="5852160" cy="373856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it-IT" dirty="0"/>
              <a:t>On </a:t>
            </a:r>
            <a:r>
              <a:rPr lang="it-IT" dirty="0" err="1"/>
              <a:t>Tuesday</a:t>
            </a:r>
            <a:r>
              <a:rPr lang="it-IT" dirty="0"/>
              <a:t> </a:t>
            </a:r>
            <a:r>
              <a:rPr lang="it-IT" dirty="0" err="1"/>
              <a:t>morning</a:t>
            </a:r>
            <a:r>
              <a:rPr lang="it-IT" dirty="0"/>
              <a:t>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got</a:t>
            </a:r>
            <a:r>
              <a:rPr lang="it-IT" dirty="0"/>
              <a:t> up, made </a:t>
            </a:r>
            <a:r>
              <a:rPr lang="it-IT" dirty="0" err="1"/>
              <a:t>our</a:t>
            </a:r>
            <a:r>
              <a:rPr lang="it-IT" dirty="0"/>
              <a:t> </a:t>
            </a:r>
            <a:r>
              <a:rPr lang="it-IT" dirty="0" err="1"/>
              <a:t>lugagge</a:t>
            </a:r>
            <a:r>
              <a:rPr lang="it-IT" dirty="0"/>
              <a:t>, </a:t>
            </a:r>
            <a:r>
              <a:rPr lang="it-IT" dirty="0" err="1"/>
              <a:t>had</a:t>
            </a:r>
            <a:r>
              <a:rPr lang="it-IT" dirty="0"/>
              <a:t> breakfast and </a:t>
            </a:r>
            <a:r>
              <a:rPr lang="it-IT" dirty="0" err="1"/>
              <a:t>then</a:t>
            </a:r>
            <a:r>
              <a:rPr lang="it-IT" dirty="0"/>
              <a:t>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did</a:t>
            </a:r>
            <a:r>
              <a:rPr lang="it-IT" dirty="0"/>
              <a:t> the checkout.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took</a:t>
            </a:r>
            <a:r>
              <a:rPr lang="it-IT" dirty="0"/>
              <a:t> a bus to the </a:t>
            </a:r>
            <a:r>
              <a:rPr lang="it-IT" dirty="0" err="1"/>
              <a:t>airport</a:t>
            </a:r>
            <a:r>
              <a:rPr lang="it-IT" dirty="0"/>
              <a:t> and </a:t>
            </a:r>
            <a:r>
              <a:rPr lang="it-IT" dirty="0" err="1"/>
              <a:t>then</a:t>
            </a:r>
            <a:r>
              <a:rPr lang="it-IT" dirty="0"/>
              <a:t> </a:t>
            </a:r>
            <a:r>
              <a:rPr lang="it-IT" dirty="0" err="1"/>
              <a:t>got</a:t>
            </a:r>
            <a:r>
              <a:rPr lang="it-IT" dirty="0"/>
              <a:t> the </a:t>
            </a:r>
            <a:r>
              <a:rPr lang="it-IT" dirty="0" err="1"/>
              <a:t>plane</a:t>
            </a:r>
            <a:r>
              <a:rPr lang="it-IT" dirty="0"/>
              <a:t> to go to Cagliari. Once </a:t>
            </a:r>
            <a:r>
              <a:rPr lang="it-IT" dirty="0" err="1"/>
              <a:t>there</a:t>
            </a:r>
            <a:r>
              <a:rPr lang="it-IT" dirty="0"/>
              <a:t>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took</a:t>
            </a:r>
            <a:r>
              <a:rPr lang="it-IT" dirty="0"/>
              <a:t> </a:t>
            </a:r>
            <a:r>
              <a:rPr lang="it-IT" dirty="0" err="1"/>
              <a:t>another</a:t>
            </a:r>
            <a:r>
              <a:rPr lang="it-IT" dirty="0"/>
              <a:t> bus to </a:t>
            </a:r>
            <a:r>
              <a:rPr lang="it-IT" dirty="0" err="1"/>
              <a:t>arrive</a:t>
            </a:r>
            <a:r>
              <a:rPr lang="it-IT" dirty="0"/>
              <a:t> </a:t>
            </a:r>
            <a:r>
              <a:rPr lang="it-IT" dirty="0" err="1"/>
              <a:t>at</a:t>
            </a:r>
            <a:r>
              <a:rPr lang="it-IT" dirty="0"/>
              <a:t> Sassari, </a:t>
            </a:r>
            <a:r>
              <a:rPr lang="it-IT" dirty="0" err="1"/>
              <a:t>it</a:t>
            </a:r>
            <a:r>
              <a:rPr lang="it-IT" dirty="0"/>
              <a:t> </a:t>
            </a:r>
            <a:r>
              <a:rPr lang="it-IT" dirty="0" err="1"/>
              <a:t>was</a:t>
            </a:r>
            <a:r>
              <a:rPr lang="it-IT" dirty="0"/>
              <a:t> late in the night. 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5F047EE0-AA2A-600C-CF7E-2BC3FD8089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7512" y="975359"/>
            <a:ext cx="4227740" cy="5282565"/>
          </a:xfrm>
          <a:prstGeom prst="roundRect">
            <a:avLst>
              <a:gd name="adj" fmla="val 50000"/>
            </a:avLst>
          </a:prstGeom>
          <a:effectLst>
            <a:softEdge rad="88900"/>
          </a:effectLst>
        </p:spPr>
      </p:pic>
    </p:spTree>
    <p:extLst>
      <p:ext uri="{BB962C8B-B14F-4D97-AF65-F5344CB8AC3E}">
        <p14:creationId xmlns:p14="http://schemas.microsoft.com/office/powerpoint/2010/main" val="379855487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480</Words>
  <Application>Microsoft Office PowerPoint</Application>
  <PresentationFormat>Widescreen</PresentationFormat>
  <Paragraphs>20</Paragraphs>
  <Slides>10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Impact</vt:lpstr>
      <vt:lpstr>Tema di Office</vt:lpstr>
      <vt:lpstr>Our trip to Malta</vt:lpstr>
      <vt:lpstr>First day</vt:lpstr>
      <vt:lpstr>Second day</vt:lpstr>
      <vt:lpstr>Third day</vt:lpstr>
      <vt:lpstr>Fourth day</vt:lpstr>
      <vt:lpstr>Fifth day</vt:lpstr>
      <vt:lpstr>Sixth day</vt:lpstr>
      <vt:lpstr>Seventh day</vt:lpstr>
      <vt:lpstr>Eighth day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Our trip to Malta</dc:title>
  <dc:creator>Matteo</dc:creator>
  <cp:lastModifiedBy>Matteo</cp:lastModifiedBy>
  <cp:revision>2</cp:revision>
  <dcterms:created xsi:type="dcterms:W3CDTF">2023-10-19T19:49:10Z</dcterms:created>
  <dcterms:modified xsi:type="dcterms:W3CDTF">2023-10-19T21:15:28Z</dcterms:modified>
</cp:coreProperties>
</file>