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234" autoAdjust="0"/>
  </p:normalViewPr>
  <p:slideViewPr>
    <p:cSldViewPr>
      <p:cViewPr>
        <p:scale>
          <a:sx n="100" d="100"/>
          <a:sy n="100" d="100"/>
        </p:scale>
        <p:origin x="42" y="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6C369-2C97-439D-9639-25FF211556F9}" type="datetimeFigureOut">
              <a:rPr lang="it-IT" smtClean="0"/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47A65-9494-403F-8401-9FC5DB863792}" type="slidenum">
              <a:rPr lang="it-IT" smtClean="0"/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!c!C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47A65-9494-403F-8401-9FC5DB863792}" type="slidenum">
              <a:rPr lang="it-IT" smtClean="0"/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47A65-9494-403F-8401-9FC5DB863792}" type="slidenum">
              <a:rPr lang="it-IT" smtClean="0"/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 hasCustomPrompt="1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 hasCustomPrompt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 hasCustomPrompt="1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 hasCustomPrompt="1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 hasCustomPrompt="1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 hasCustomPrompt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defRPr/>
            </a:pPr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DE45-3CAC-480D-A113-3D1B1608D837}" type="slidenum">
              <a:rPr lang="it-IT" smtClean="0"/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 hasCustomPrompt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  <a:p>
            <a:pPr lvl="1" eaLnBrk="1" latinLnBrk="0" hangingPunct="1"/>
            <a:r>
              <a:rPr kumimoji="0" lang="it-IT" smtClean="0"/>
              <a:t>Secondo livello</a:t>
            </a:r>
            <a:endParaRPr kumimoji="0" lang="it-IT" smtClean="0"/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smtClean="0"/>
          </a:p>
          <a:p>
            <a:pPr lvl="3" eaLnBrk="1" latinLnBrk="0" hangingPunct="1"/>
            <a:r>
              <a:rPr kumimoji="0" lang="it-IT" smtClean="0"/>
              <a:t>Quarto livello</a:t>
            </a:r>
            <a:endParaRPr kumimoji="0" lang="it-IT" smtClean="0"/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BB870754-79E8-4470-818E-804A018010A0}" type="datetimeFigureOut">
              <a:rPr lang="it-IT" smtClean="0"/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38D7DE45-3CAC-480D-A113-3D1B1608D837}" type="slidenum">
              <a:rPr lang="it-IT" smtClean="0"/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 panose="05020102010507070707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335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 panose="05020102010507070707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825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 panose="05000000000000000000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 panose="05020102010507070707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 panose="05000000000000000000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1930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 panose="05020102010507070707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225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 panose="05020102010507070707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215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anose="05000000000000000000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2714612" cy="1928802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Amélie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54442" y="642918"/>
            <a:ext cx="5114778" cy="4572032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Ø"/>
            </a:pPr>
            <a:endParaRPr lang="it-IT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bg1"/>
                </a:solidFill>
              </a:rPr>
              <a:t>TAILLE: Grande et robuste</a:t>
            </a:r>
            <a:endParaRPr lang="it-IT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bg1"/>
                </a:solidFill>
              </a:rPr>
              <a:t>CHEVEUX: Bruns, courts et frisés</a:t>
            </a:r>
            <a:endParaRPr lang="it-IT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bg1"/>
                </a:solidFill>
              </a:rPr>
              <a:t>YEUX: Noirs</a:t>
            </a:r>
            <a:endParaRPr lang="it-IT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bg1"/>
                </a:solidFill>
              </a:rPr>
              <a:t>VISAGE: Carré</a:t>
            </a:r>
            <a:endParaRPr lang="it-IT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bg1"/>
                </a:solidFill>
              </a:rPr>
              <a:t>ÂGE: 14 ans</a:t>
            </a:r>
            <a:endParaRPr lang="it-IT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bg1"/>
                </a:solidFill>
              </a:rPr>
              <a:t>CARACTÈRE: Paresseuse, pessimiste et</a:t>
            </a:r>
            <a:endParaRPr lang="it-IT" dirty="0" smtClean="0">
              <a:solidFill>
                <a:schemeClr val="bg1"/>
              </a:solidFill>
            </a:endParaRPr>
          </a:p>
          <a:p>
            <a:pPr algn="l"/>
            <a:r>
              <a:rPr lang="it-IT" dirty="0" smtClean="0">
                <a:solidFill>
                  <a:schemeClr val="bg1"/>
                </a:solidFill>
              </a:rPr>
              <a:t>                     bavarde</a:t>
            </a:r>
            <a:endParaRPr lang="it-IT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" name="Immagine 3" descr="myAvatar(2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438" y="2143116"/>
            <a:ext cx="2643174" cy="2786082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2643174" cy="2000240"/>
          </a:xfrm>
        </p:spPr>
        <p:txBody>
          <a:bodyPr/>
          <a:lstStyle/>
          <a:p>
            <a:pPr algn="ctr"/>
            <a:r>
              <a:rPr lang="it-IT" dirty="0" smtClean="0"/>
              <a:t>Céline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54442" y="214290"/>
            <a:ext cx="5575276" cy="4426822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TAILLE: De taille moyenne et mince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CHEVEUX: Roux, longs et raides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YEUX: Bleu clair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VISAGE: Ovale et avec tâches de rosseur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ÂGE: 17 ans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CARACTÈRE: Sympathique, drôle, gentille              </a:t>
            </a:r>
            <a:endParaRPr lang="it-IT" dirty="0" smtClean="0"/>
          </a:p>
          <a:p>
            <a:pPr algn="l"/>
            <a:r>
              <a:rPr lang="it-IT" dirty="0" smtClean="0"/>
              <a:t>                     et romantique</a:t>
            </a:r>
            <a:endParaRPr lang="it-IT" dirty="0" smtClean="0"/>
          </a:p>
          <a:p>
            <a:pPr algn="l"/>
            <a:endParaRPr lang="it-IT" dirty="0" smtClean="0"/>
          </a:p>
        </p:txBody>
      </p:sp>
      <p:pic>
        <p:nvPicPr>
          <p:cNvPr id="5" name="Immagine 4" descr="myAvatar(10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214554"/>
            <a:ext cx="2714612" cy="2928958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2714612" cy="2143116"/>
          </a:xfrm>
        </p:spPr>
        <p:txBody>
          <a:bodyPr/>
          <a:lstStyle/>
          <a:p>
            <a:pPr algn="ctr"/>
            <a:r>
              <a:rPr lang="it-IT" dirty="0" smtClean="0"/>
              <a:t>MAXIME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54442" y="214290"/>
            <a:ext cx="5575276" cy="4426822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TAILLE: Grand et fort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CHEVEUX: Blonds, courts et ondulés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VISAGE: Allongé et avec une barbe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YEUX: Verts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ÂGE: 19 ans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r>
              <a:rPr lang="it-IT" dirty="0" smtClean="0"/>
              <a:t>CARACTÈRE: Serieux, intelligent et têtu</a:t>
            </a:r>
            <a:endParaRPr lang="it-IT" dirty="0" smtClean="0"/>
          </a:p>
          <a:p>
            <a:pPr algn="l">
              <a:buFont typeface="Wingdings" panose="05000000000000000000" pitchFamily="2" charset="2"/>
              <a:buChar char="Ø"/>
            </a:pPr>
            <a:endParaRPr lang="it-IT" dirty="0" smtClean="0"/>
          </a:p>
          <a:p>
            <a:pPr algn="l"/>
            <a:endParaRPr lang="it-IT" dirty="0"/>
          </a:p>
        </p:txBody>
      </p:sp>
      <p:pic>
        <p:nvPicPr>
          <p:cNvPr id="4" name="Immagine 3" descr="myAvatar(4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143116"/>
            <a:ext cx="2714612" cy="3071834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2714612" cy="2071678"/>
          </a:xfrm>
        </p:spPr>
        <p:txBody>
          <a:bodyPr/>
          <a:lstStyle/>
          <a:p>
            <a:pPr algn="ctr"/>
            <a:r>
              <a:rPr lang="it-IT" dirty="0" smtClean="0"/>
              <a:t>MéLANIE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14678" y="571480"/>
            <a:ext cx="5432400" cy="4641112"/>
          </a:xfrm>
        </p:spPr>
        <p:txBody>
          <a:bodyPr/>
          <a:lstStyle/>
          <a:p>
            <a:pPr algn="l"/>
            <a:r>
              <a:rPr lang="it-IT" dirty="0" smtClean="0"/>
              <a:t>TAILLE: Mince et grande</a:t>
            </a:r>
            <a:endParaRPr lang="it-IT" dirty="0" smtClean="0"/>
          </a:p>
          <a:p>
            <a:pPr algn="l"/>
            <a:r>
              <a:rPr lang="it-IT" dirty="0" smtClean="0"/>
              <a:t>CHEVEUX: Bruns et longs</a:t>
            </a:r>
            <a:endParaRPr lang="it-IT" dirty="0" smtClean="0"/>
          </a:p>
          <a:p>
            <a:pPr algn="l"/>
            <a:r>
              <a:rPr lang="it-IT" dirty="0" smtClean="0"/>
              <a:t>VISAGE: Ovale avec des lunettes</a:t>
            </a:r>
            <a:endParaRPr lang="it-IT" dirty="0" smtClean="0"/>
          </a:p>
          <a:p>
            <a:pPr algn="l"/>
            <a:r>
              <a:rPr lang="it-IT" dirty="0" smtClean="0"/>
              <a:t>ÂGE: 14 ans</a:t>
            </a:r>
            <a:endParaRPr lang="it-IT" dirty="0" smtClean="0"/>
          </a:p>
          <a:p>
            <a:pPr algn="l"/>
            <a:r>
              <a:rPr lang="it-IT" dirty="0" smtClean="0"/>
              <a:t>CARACTÈRE: Sympa et ouverte</a:t>
            </a:r>
            <a:endParaRPr lang="it-IT" dirty="0" smtClean="0"/>
          </a:p>
          <a:p>
            <a:pPr algn="l"/>
            <a:endParaRPr lang="it-IT" dirty="0"/>
          </a:p>
        </p:txBody>
      </p:sp>
      <p:pic>
        <p:nvPicPr>
          <p:cNvPr id="4" name="Immagine 3" descr="myAvatar(6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071678"/>
            <a:ext cx="2714612" cy="3071834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0" y="1285860"/>
            <a:ext cx="2357454" cy="857256"/>
          </a:xfrm>
        </p:spPr>
        <p:txBody>
          <a:bodyPr/>
          <a:lstStyle/>
          <a:p>
            <a:r>
              <a:rPr lang="it-IT" dirty="0" smtClean="0"/>
              <a:t>valÈrie</a:t>
            </a:r>
            <a:endParaRPr lang="it-IT" dirty="0"/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3354442" y="285728"/>
            <a:ext cx="5114778" cy="4355384"/>
          </a:xfrm>
        </p:spPr>
        <p:txBody>
          <a:bodyPr/>
          <a:lstStyle/>
          <a:p>
            <a:pPr algn="l"/>
            <a:r>
              <a:rPr lang="it-IT" dirty="0" smtClean="0"/>
              <a:t>TAILLE: Petite et mince</a:t>
            </a:r>
            <a:endParaRPr lang="it-IT" dirty="0" smtClean="0"/>
          </a:p>
          <a:p>
            <a:pPr algn="l"/>
            <a:r>
              <a:rPr lang="it-IT" dirty="0" smtClean="0"/>
              <a:t>CHEVEUX: Roux, ondulés et longs</a:t>
            </a:r>
            <a:endParaRPr lang="it-IT" dirty="0" smtClean="0"/>
          </a:p>
          <a:p>
            <a:pPr algn="l"/>
            <a:r>
              <a:rPr lang="it-IT" dirty="0" smtClean="0"/>
              <a:t>VISAGE: Allongè </a:t>
            </a:r>
            <a:endParaRPr lang="it-IT" dirty="0" smtClean="0"/>
          </a:p>
          <a:p>
            <a:pPr algn="l"/>
            <a:r>
              <a:rPr lang="it-IT" dirty="0" smtClean="0"/>
              <a:t>ÂGE: 18</a:t>
            </a:r>
            <a:endParaRPr lang="it-IT" dirty="0" smtClean="0"/>
          </a:p>
          <a:p>
            <a:pPr algn="l"/>
            <a:r>
              <a:rPr lang="it-IT" dirty="0" smtClean="0"/>
              <a:t>CARACTÈRE: Extroverte et sympatique</a:t>
            </a:r>
            <a:endParaRPr lang="it-IT" dirty="0" smtClean="0"/>
          </a:p>
          <a:p>
            <a:pPr algn="l"/>
            <a:endParaRPr lang="it-IT" dirty="0" smtClean="0"/>
          </a:p>
          <a:p>
            <a:pPr algn="l"/>
            <a:endParaRPr lang="it-IT" dirty="0"/>
          </a:p>
        </p:txBody>
      </p:sp>
      <p:pic>
        <p:nvPicPr>
          <p:cNvPr id="8" name="Immagine 7" descr="myAvatar(5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143116"/>
            <a:ext cx="2643174" cy="3071834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4282" y="1071546"/>
            <a:ext cx="2357454" cy="1181088"/>
          </a:xfrm>
        </p:spPr>
        <p:txBody>
          <a:bodyPr/>
          <a:lstStyle/>
          <a:p>
            <a:r>
              <a:rPr lang="it-IT" dirty="0" smtClean="0"/>
              <a:t>nicolas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54442" y="357166"/>
            <a:ext cx="5114778" cy="5143536"/>
          </a:xfrm>
        </p:spPr>
        <p:txBody>
          <a:bodyPr/>
          <a:lstStyle/>
          <a:p>
            <a:pPr algn="l"/>
            <a:r>
              <a:rPr lang="it-IT" dirty="0" smtClean="0"/>
              <a:t>TAILLE: Grand et mince</a:t>
            </a:r>
            <a:endParaRPr lang="it-IT" dirty="0" smtClean="0"/>
          </a:p>
          <a:p>
            <a:pPr algn="l"/>
            <a:r>
              <a:rPr lang="it-IT" dirty="0" smtClean="0"/>
              <a:t>CHEVEUX: Bruns et courts</a:t>
            </a:r>
            <a:endParaRPr lang="it-IT" dirty="0" smtClean="0"/>
          </a:p>
          <a:p>
            <a:pPr algn="l"/>
            <a:r>
              <a:rPr lang="it-IT" dirty="0" smtClean="0"/>
              <a:t>VISAGE: Rond et avec une barbe</a:t>
            </a:r>
            <a:endParaRPr lang="it-IT" dirty="0" smtClean="0"/>
          </a:p>
          <a:p>
            <a:pPr algn="l"/>
            <a:r>
              <a:rPr lang="it-IT" dirty="0" smtClean="0"/>
              <a:t>ÂGE: 23 ans</a:t>
            </a:r>
            <a:endParaRPr lang="it-IT" dirty="0" smtClean="0"/>
          </a:p>
          <a:p>
            <a:pPr algn="l"/>
            <a:r>
              <a:rPr lang="it-IT" dirty="0" smtClean="0"/>
              <a:t>CARACTÈRE: Serieux et irascible</a:t>
            </a:r>
            <a:endParaRPr lang="it-IT" dirty="0" smtClean="0"/>
          </a:p>
          <a:p>
            <a:pPr algn="l"/>
            <a:endParaRPr lang="it-IT" dirty="0"/>
          </a:p>
        </p:txBody>
      </p:sp>
      <p:pic>
        <p:nvPicPr>
          <p:cNvPr id="1026" name="Picture 2" descr="C:\Users\dell10\Desktop\FILLES\myAvatar(7)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2285992"/>
            <a:ext cx="2714612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857232"/>
            <a:ext cx="2705330" cy="1323964"/>
          </a:xfrm>
        </p:spPr>
        <p:txBody>
          <a:bodyPr/>
          <a:lstStyle/>
          <a:p>
            <a:pPr algn="l"/>
            <a:r>
              <a:rPr lang="it-IT" dirty="0" smtClean="0"/>
              <a:t>cedric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54442" y="571480"/>
            <a:ext cx="5114778" cy="4786346"/>
          </a:xfrm>
        </p:spPr>
        <p:txBody>
          <a:bodyPr/>
          <a:lstStyle/>
          <a:p>
            <a:pPr algn="l"/>
            <a:r>
              <a:rPr lang="it-IT" dirty="0" smtClean="0"/>
              <a:t>TAILLE: Petit et gros</a:t>
            </a:r>
            <a:endParaRPr lang="it-IT" dirty="0" smtClean="0"/>
          </a:p>
          <a:p>
            <a:pPr algn="l"/>
            <a:r>
              <a:rPr lang="it-IT" dirty="0" smtClean="0"/>
              <a:t>CHEVEUX: Courts et marrons</a:t>
            </a:r>
            <a:endParaRPr lang="it-IT" dirty="0" smtClean="0"/>
          </a:p>
          <a:p>
            <a:pPr algn="l"/>
            <a:r>
              <a:rPr lang="it-IT" dirty="0" smtClean="0"/>
              <a:t>VISAGE: Carré et avec moustache</a:t>
            </a:r>
            <a:endParaRPr lang="it-IT" dirty="0" smtClean="0"/>
          </a:p>
          <a:p>
            <a:pPr algn="l"/>
            <a:r>
              <a:rPr lang="it-IT" dirty="0" smtClean="0"/>
              <a:t>ÂGE:30 ans</a:t>
            </a:r>
            <a:endParaRPr lang="it-IT" dirty="0" smtClean="0"/>
          </a:p>
          <a:p>
            <a:pPr algn="l"/>
            <a:r>
              <a:rPr lang="it-IT" dirty="0" smtClean="0"/>
              <a:t>CARACTÈRE: Anthipatique </a:t>
            </a:r>
            <a:r>
              <a:rPr lang="it-IT" smtClean="0"/>
              <a:t>et drôle</a:t>
            </a:r>
            <a:endParaRPr lang="it-IT" dirty="0"/>
          </a:p>
        </p:txBody>
      </p:sp>
      <p:pic>
        <p:nvPicPr>
          <p:cNvPr id="2050" name="Picture 2" descr="C:\Users\dell10\Desktop\FILLES\myAvatar(8)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2214554"/>
            <a:ext cx="2714612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1033</Words>
  <Application>WPS Presentation</Application>
  <PresentationFormat>Presentazione su schermo (4:3)</PresentationFormat>
  <Paragraphs>69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SimSun</vt:lpstr>
      <vt:lpstr>Wingdings</vt:lpstr>
      <vt:lpstr>Wingdings 2</vt:lpstr>
      <vt:lpstr>Wingdings</vt:lpstr>
      <vt:lpstr>Trebuchet MS</vt:lpstr>
      <vt:lpstr>Microsoft YaHei</vt:lpstr>
      <vt:lpstr/>
      <vt:lpstr>Arial Unicode MS</vt:lpstr>
      <vt:lpstr>Calibri</vt:lpstr>
      <vt:lpstr>Mito</vt:lpstr>
      <vt:lpstr>Amélie</vt:lpstr>
      <vt:lpstr>Céline</vt:lpstr>
      <vt:lpstr>MAXIME</vt:lpstr>
      <vt:lpstr>MéLANIE</vt:lpstr>
      <vt:lpstr>valÈrie</vt:lpstr>
      <vt:lpstr>nicolas</vt:lpstr>
      <vt:lpstr>cedric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Amélie</dc:title>
  <dc:creator>dell10</dc:creator>
  <cp:lastModifiedBy>Francesca</cp:lastModifiedBy>
  <cp:revision>13</cp:revision>
  <dcterms:created xsi:type="dcterms:W3CDTF">2019-04-12T13:25:00Z</dcterms:created>
  <dcterms:modified xsi:type="dcterms:W3CDTF">2019-05-31T19:30:48Z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2057-10.2.0.6020</vt:lpwstr>
  </property>
</Properties>
</file>